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03/10/2017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‹N°›</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a:t>
            </a:r>
            <a:r>
              <a:rPr lang="en-US" sz="1200" b="0" kern="1200" dirty="0">
                <a:solidFill>
                  <a:schemeClr val="tx1"/>
                </a:solidFill>
                <a:effectLst/>
                <a:latin typeface="+mn-lt"/>
                <a:ea typeface="+mn-ea"/>
                <a:cs typeface="+mn-cs"/>
              </a:rPr>
              <a:t> Compositional zoning of the pyrite nanocrystals. STEM-HAADF images and TEM-EDXS mapping of the pyrite particles collected at 48 </a:t>
            </a:r>
            <a:r>
              <a:rPr lang="en-US" sz="1200" b="0" kern="1200" dirty="0" err="1">
                <a:solidFill>
                  <a:schemeClr val="tx1"/>
                </a:solidFill>
                <a:effectLst/>
                <a:latin typeface="+mn-lt"/>
                <a:ea typeface="+mn-ea"/>
                <a:cs typeface="+mn-cs"/>
              </a:rPr>
              <a:t>hr</a:t>
            </a:r>
            <a:r>
              <a:rPr lang="en-US" sz="1200" b="0" kern="1200" dirty="0">
                <a:solidFill>
                  <a:schemeClr val="tx1"/>
                </a:solidFill>
                <a:effectLst/>
                <a:latin typeface="+mn-lt"/>
                <a:ea typeface="+mn-ea"/>
                <a:cs typeface="+mn-cs"/>
              </a:rPr>
              <a:t>, from the experiment performed with aqueous Ni. Elemental maps show that Ni is preferentially located into the core of the pyrite crystals. Elemental abundances increase from blue to green and to red </a:t>
            </a:r>
            <a:r>
              <a:rPr lang="en-US" sz="1200" b="0" kern="1200" dirty="0" err="1">
                <a:solidFill>
                  <a:schemeClr val="tx1"/>
                </a:solidFill>
                <a:effectLst/>
                <a:latin typeface="+mn-lt"/>
                <a:ea typeface="+mn-ea"/>
                <a:cs typeface="+mn-cs"/>
              </a:rPr>
              <a:t>colours</a:t>
            </a:r>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03/10/2017</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03/10/2017</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‹N°›</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8019738" y="179388"/>
            <a:ext cx="40042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eaLnBrk="1">
              <a:spcAft>
                <a:spcPct val="0"/>
              </a:spcAft>
              <a:buSzPct val="45000"/>
              <a:buFont typeface="Wingdings" panose="05000000000000000000" pitchFamily="2" charset="2"/>
              <a:buNone/>
            </a:pPr>
            <a:r>
              <a:rPr lang="fr-FR" altLang="en-US" sz="1400" b="1" dirty="0">
                <a:solidFill>
                  <a:schemeClr val="tx1"/>
                </a:solidFill>
                <a:latin typeface="Arial" panose="020B0604020202020204" pitchFamily="34" charset="0"/>
                <a:cs typeface="Arial" panose="020B0604020202020204" pitchFamily="34" charset="0"/>
              </a:rPr>
              <a:t>Morin </a:t>
            </a:r>
            <a:r>
              <a:rPr lang="fr-FR" altLang="en-US" sz="1400" b="1" i="1" dirty="0">
                <a:solidFill>
                  <a:schemeClr val="tx1"/>
                </a:solidFill>
                <a:latin typeface="Arial" panose="020B0604020202020204" pitchFamily="34" charset="0"/>
                <a:cs typeface="Arial" panose="020B0604020202020204" pitchFamily="34" charset="0"/>
              </a:rPr>
              <a:t>et al</a:t>
            </a:r>
            <a:r>
              <a:rPr lang="fr-FR" altLang="en-US" sz="1400" b="1" dirty="0">
                <a:solidFill>
                  <a:schemeClr val="tx1"/>
                </a:solidFill>
                <a:latin typeface="Arial" panose="020B0604020202020204" pitchFamily="34" charset="0"/>
                <a:cs typeface="Arial" panose="020B0604020202020204" pitchFamily="34" charset="0"/>
              </a:rPr>
              <a:t>.</a:t>
            </a:r>
            <a:endParaRPr lang="fr-FR" altLang="en-US" sz="1400" b="1" i="1" dirty="0">
              <a:solidFill>
                <a:schemeClr val="tx1"/>
              </a:solidFill>
              <a:latin typeface="Arial" panose="020B0604020202020204" pitchFamily="34" charset="0"/>
              <a:cs typeface="Arial" panose="020B0604020202020204" pitchFamily="34" charset="0"/>
            </a:endParaRPr>
          </a:p>
          <a:p>
            <a:pPr algn="r">
              <a:buNone/>
            </a:pPr>
            <a:r>
              <a:rPr lang="en-US" altLang="en-US" sz="1400" b="1" dirty="0">
                <a:solidFill>
                  <a:schemeClr val="tx1"/>
                </a:solidFill>
                <a:latin typeface="Arial" panose="020B0604020202020204" pitchFamily="34" charset="0"/>
                <a:cs typeface="Arial" panose="020B0604020202020204" pitchFamily="34" charset="0"/>
              </a:rPr>
              <a:t>Nickel accelerates pyrite nucleation at ambient temperature </a:t>
            </a:r>
            <a:endParaRPr lang="en-GB" altLang="en-US" sz="1400" b="1" dirty="0">
              <a:solidFill>
                <a:schemeClr val="tx1"/>
              </a:solidFill>
              <a:latin typeface="Arial" panose="020B0604020202020204" pitchFamily="34" charset="0"/>
              <a:cs typeface="Arial" panose="020B0604020202020204" pitchFamily="34" charset="0"/>
            </a:endParaRP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15900"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eaLnBrk="1">
              <a:spcAft>
                <a:spcPct val="0"/>
              </a:spcAft>
              <a:buSzPct val="45000"/>
              <a:buFont typeface="Wingdings" panose="05000000000000000000" pitchFamily="2" charset="2"/>
              <a:buNone/>
            </a:pPr>
            <a:r>
              <a:rPr lang="de-AT" altLang="en-US" sz="1200" b="1" dirty="0">
                <a:latin typeface="Arial" panose="020B0604020202020204" pitchFamily="34" charset="0"/>
              </a:rPr>
              <a:t>Morin </a:t>
            </a:r>
            <a:r>
              <a:rPr lang="de-AT" altLang="en-US" sz="1200" b="1" i="1" dirty="0">
                <a:latin typeface="Arial" panose="020B0604020202020204" pitchFamily="34" charset="0"/>
              </a:rPr>
              <a:t>et al</a:t>
            </a:r>
            <a:r>
              <a:rPr lang="de-AT" altLang="en-US" sz="1200" b="1" dirty="0">
                <a:latin typeface="Arial" panose="020B0604020202020204" pitchFamily="34" charset="0"/>
              </a:rPr>
              <a:t>. </a:t>
            </a:r>
            <a:r>
              <a:rPr lang="tr-TR" altLang="en-US" sz="1200" b="1" dirty="0">
                <a:latin typeface="Arial" panose="020B0604020202020204" pitchFamily="34" charset="0"/>
              </a:rPr>
              <a:t>(201</a:t>
            </a:r>
            <a:r>
              <a:rPr lang="en-US" altLang="en-US" sz="1200" b="1" dirty="0">
                <a:latin typeface="Arial" panose="020B0604020202020204" pitchFamily="34" charset="0"/>
              </a:rPr>
              <a:t>7</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5</a:t>
            </a:r>
            <a:r>
              <a:rPr lang="tr-TR" altLang="en-US" sz="1200" b="1" dirty="0">
                <a:latin typeface="Arial" panose="020B0604020202020204" pitchFamily="34" charset="0"/>
              </a:rPr>
              <a:t>, </a:t>
            </a:r>
            <a:r>
              <a:rPr lang="en-US" altLang="en-US" sz="1200" b="1" dirty="0">
                <a:latin typeface="Arial" panose="020B0604020202020204" pitchFamily="34" charset="0"/>
              </a:rPr>
              <a:t>6-11</a:t>
            </a:r>
            <a:r>
              <a:rPr lang="fr-FR" altLang="en-US" sz="1200" b="1" dirty="0">
                <a:latin typeface="Arial" panose="020B0604020202020204" pitchFamily="34" charset="0"/>
              </a:rPr>
              <a:t>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738</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9274938" y="6473628"/>
            <a:ext cx="26273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eaLnBrk="1">
              <a:spcAft>
                <a:spcPct val="0"/>
              </a:spcAft>
              <a:buSzPct val="45000"/>
              <a:buFont typeface="Wingdings" panose="05000000000000000000" pitchFamily="2" charset="2"/>
              <a:buNone/>
            </a:pPr>
            <a:r>
              <a:rPr lang="en-GB" altLang="en-US" sz="1000" dirty="0">
                <a:latin typeface="Arial" panose="020B0604020202020204" pitchFamily="34" charset="0"/>
              </a:rPr>
              <a:t>© 2017 European Association of Geochemistry</a:t>
            </a:r>
          </a:p>
        </p:txBody>
      </p:sp>
      <p:sp>
        <p:nvSpPr>
          <p:cNvPr id="15" name="Rectangle 14">
            <a:extLst>
              <a:ext uri="{FF2B5EF4-FFF2-40B4-BE49-F238E27FC236}">
                <a16:creationId xmlns:a16="http://schemas.microsoft.com/office/drawing/2014/main" id="{05D4F318-9649-4DF1-9E5F-E27D37E6A5EB}"/>
              </a:ext>
            </a:extLst>
          </p:cNvPr>
          <p:cNvSpPr/>
          <p:nvPr/>
        </p:nvSpPr>
        <p:spPr>
          <a:xfrm>
            <a:off x="9274938" y="1202891"/>
            <a:ext cx="2380892" cy="1954381"/>
          </a:xfrm>
          <a:prstGeom prst="rect">
            <a:avLst/>
          </a:prstGeom>
        </p:spPr>
        <p:txBody>
          <a:bodyPr wrap="square">
            <a:spAutoFit/>
          </a:bodyPr>
          <a:lstStyle/>
          <a:p>
            <a:r>
              <a:rPr lang="en-US" sz="1100" b="1" dirty="0"/>
              <a:t>Figure 3</a:t>
            </a:r>
            <a:r>
              <a:rPr lang="en-US" sz="1100" dirty="0"/>
              <a:t> Compositional zoning of the pyrite nanocrystals. STEM-HAADF images and TEM-EDXS mapping of the pyrite particles collected at 48 </a:t>
            </a:r>
            <a:r>
              <a:rPr lang="en-US" sz="1100" dirty="0" err="1"/>
              <a:t>hr</a:t>
            </a:r>
            <a:r>
              <a:rPr lang="en-US" sz="1100" dirty="0"/>
              <a:t>, from the experiment performed with aqueous Ni. Elemental maps show that Ni is preferentially located into the core of the pyrite crystals. Elemental abundances increase from blue to green and to red </a:t>
            </a:r>
            <a:r>
              <a:rPr lang="en-US" sz="1100" dirty="0" err="1"/>
              <a:t>colours</a:t>
            </a:r>
            <a:r>
              <a:rPr lang="en-US" sz="1100" dirty="0"/>
              <a:t>. </a:t>
            </a:r>
            <a:endParaRPr lang="en-GB" sz="1100" b="1" dirty="0"/>
          </a:p>
          <a:p>
            <a:r>
              <a:rPr lang="fr-FR" sz="1100" dirty="0"/>
              <a:t>.</a:t>
            </a:r>
            <a:endParaRPr lang="en-GB" sz="1100" dirty="0"/>
          </a:p>
        </p:txBody>
      </p:sp>
      <p:pic>
        <p:nvPicPr>
          <p:cNvPr id="7" name="Image 6">
            <a:extLst>
              <a:ext uri="{FF2B5EF4-FFF2-40B4-BE49-F238E27FC236}">
                <a16:creationId xmlns:a16="http://schemas.microsoft.com/office/drawing/2014/main" id="{3BA0E64E-F790-4F8D-A42F-45477E5E1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026" y="1012825"/>
            <a:ext cx="5048712" cy="5104151"/>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163</Words>
  <Application>Microsoft Office PowerPoint</Application>
  <PresentationFormat>Grand écran</PresentationFormat>
  <Paragraphs>8</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ＭＳ Ｐゴシック</vt:lpstr>
      <vt:lpstr>Arial</vt:lpstr>
      <vt:lpstr>Calibri</vt:lpstr>
      <vt:lpstr>Calibri Light</vt:lpstr>
      <vt:lpstr>msgothic</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cp:lastModifiedBy>
  <cp:revision>11</cp:revision>
  <dcterms:created xsi:type="dcterms:W3CDTF">2017-09-25T10:29:42Z</dcterms:created>
  <dcterms:modified xsi:type="dcterms:W3CDTF">2017-10-03T08:16:06Z</dcterms:modified>
</cp:coreProperties>
</file>