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S-1</a:t>
            </a:r>
            <a:r>
              <a:rPr lang="en-US" dirty="0"/>
              <a:t> The schematic illustration of </a:t>
            </a:r>
            <a:r>
              <a:rPr lang="en-US" b="1" dirty="0"/>
              <a:t>(a)</a:t>
            </a:r>
            <a:r>
              <a:rPr lang="en-US" dirty="0"/>
              <a:t> 7/3 and </a:t>
            </a:r>
            <a:r>
              <a:rPr lang="en-US" b="1" dirty="0"/>
              <a:t>(b)</a:t>
            </a:r>
            <a:r>
              <a:rPr lang="en-US" dirty="0"/>
              <a:t> 5.7/1.5 cell assembly for high pressure and high temperature experiments.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decrease of MgAlO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bridgmanite with pressure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343133" y="5440596"/>
            <a:ext cx="75124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</a:t>
            </a:r>
            <a:r>
              <a:rPr lang="en-US" sz="1100" dirty="0"/>
              <a:t> The schematic illustration of </a:t>
            </a:r>
            <a:r>
              <a:rPr lang="en-US" sz="1100" b="1" dirty="0"/>
              <a:t>(a)</a:t>
            </a:r>
            <a:r>
              <a:rPr lang="en-US" sz="1100" dirty="0"/>
              <a:t> 7/3 and </a:t>
            </a:r>
            <a:r>
              <a:rPr lang="en-US" sz="1100" b="1" dirty="0"/>
              <a:t>(b)</a:t>
            </a:r>
            <a:r>
              <a:rPr lang="en-US" sz="1100" dirty="0"/>
              <a:t> 5.7/1.5 cell assembly for high pressure and high temperature experiments. </a:t>
            </a:r>
            <a:endParaRPr lang="en-GB" sz="1100" dirty="0"/>
          </a:p>
        </p:txBody>
      </p:sp>
      <p:pic>
        <p:nvPicPr>
          <p:cNvPr id="18" name="Picture 17" descr="A drawing of a person&#10;&#10;Description generated with high confidence">
            <a:extLst>
              <a:ext uri="{FF2B5EF4-FFF2-40B4-BE49-F238E27FC236}">
                <a16:creationId xmlns:a16="http://schemas.microsoft.com/office/drawing/2014/main" id="{DC5B1896-1B7B-4455-BF44-18765CFCD4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779869"/>
            <a:ext cx="9977499" cy="315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14</cp:revision>
  <dcterms:created xsi:type="dcterms:W3CDTF">2017-09-25T10:29:42Z</dcterms:created>
  <dcterms:modified xsi:type="dcterms:W3CDTF">2017-09-29T15:41:40Z</dcterms:modified>
</cp:coreProperties>
</file>