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Difference between reported experimental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calculated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FeTiMM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[∆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FeTiMM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experimental)], as a function of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AMCNK,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temperature,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magnetite composition, and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melt SiO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content, for 27 ilmenite-undersaturated experiments taken from the literature.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 err="1">
                <a:latin typeface="Arial" panose="020B0604020202020204" pitchFamily="34" charset="0"/>
              </a:rPr>
              <a:t>Arató</a:t>
            </a:r>
            <a:r>
              <a:rPr lang="de-AT" altLang="en-US" sz="1400" b="1" dirty="0">
                <a:latin typeface="Arial" panose="020B0604020202020204" pitchFamily="34" charset="0"/>
              </a:rPr>
              <a:t> and </a:t>
            </a:r>
            <a:r>
              <a:rPr lang="de-AT" altLang="en-US" sz="1400" b="1" dirty="0" err="1">
                <a:latin typeface="Arial" panose="020B0604020202020204" pitchFamily="34" charset="0"/>
              </a:rPr>
              <a:t>Audétat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FeTiMM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 new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oxybarometer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mafic to felsic magmas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dirty="0" err="1">
                <a:latin typeface="Arial" panose="020B0604020202020204" pitchFamily="34" charset="0"/>
              </a:rPr>
              <a:t>Arató</a:t>
            </a:r>
            <a:r>
              <a:rPr lang="de-AT" altLang="en-US" sz="1200" b="1" dirty="0">
                <a:latin typeface="Arial" panose="020B0604020202020204" pitchFamily="34" charset="0"/>
              </a:rPr>
              <a:t> and </a:t>
            </a:r>
            <a:r>
              <a:rPr lang="de-AT" altLang="en-US" sz="1200" b="1" dirty="0" err="1">
                <a:latin typeface="Arial" panose="020B0604020202020204" pitchFamily="34" charset="0"/>
              </a:rPr>
              <a:t>Audétat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19-23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4592161"/>
            <a:ext cx="238696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S-5</a:t>
            </a:r>
            <a:r>
              <a:rPr lang="en-US" sz="1100" dirty="0"/>
              <a:t> Difference between reported experimental 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 and 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 calculated </a:t>
            </a:r>
            <a:r>
              <a:rPr lang="en-US" sz="1100" i="1" dirty="0"/>
              <a:t>via</a:t>
            </a:r>
            <a:r>
              <a:rPr lang="en-US" sz="1100" dirty="0"/>
              <a:t> </a:t>
            </a:r>
            <a:r>
              <a:rPr lang="en-US" sz="1100" dirty="0" err="1"/>
              <a:t>FeTiMM</a:t>
            </a:r>
            <a:r>
              <a:rPr lang="en-US" sz="1100" dirty="0"/>
              <a:t> [∆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 (</a:t>
            </a:r>
            <a:r>
              <a:rPr lang="en-US" sz="1100" dirty="0" err="1"/>
              <a:t>FeTiMM</a:t>
            </a:r>
            <a:r>
              <a:rPr lang="en-US" sz="1100" dirty="0"/>
              <a:t>  - experimental)], as a function of </a:t>
            </a:r>
            <a:r>
              <a:rPr lang="en-US" sz="1100" b="1" dirty="0"/>
              <a:t>(a)</a:t>
            </a:r>
            <a:r>
              <a:rPr lang="en-US" sz="1100" dirty="0"/>
              <a:t> 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, </a:t>
            </a:r>
            <a:r>
              <a:rPr lang="en-US" sz="1100" b="1" dirty="0"/>
              <a:t>(b)</a:t>
            </a:r>
            <a:r>
              <a:rPr lang="en-US" sz="1100" dirty="0"/>
              <a:t> AMCNK, </a:t>
            </a:r>
            <a:r>
              <a:rPr lang="en-US" sz="1100" b="1" dirty="0"/>
              <a:t>(c)</a:t>
            </a:r>
            <a:r>
              <a:rPr lang="en-US" sz="1100" dirty="0"/>
              <a:t> temperature, </a:t>
            </a:r>
            <a:r>
              <a:rPr lang="en-US" sz="1100" b="1" dirty="0"/>
              <a:t>(d)</a:t>
            </a:r>
            <a:r>
              <a:rPr lang="en-US" sz="1100" dirty="0"/>
              <a:t> magnetite composition, and </a:t>
            </a:r>
            <a:r>
              <a:rPr lang="en-US" sz="1100" b="1" dirty="0"/>
              <a:t>(e)</a:t>
            </a:r>
            <a:r>
              <a:rPr lang="en-US" sz="1100" dirty="0"/>
              <a:t> melt SiO</a:t>
            </a:r>
            <a:r>
              <a:rPr lang="en-US" sz="1100" baseline="-25000" dirty="0"/>
              <a:t>2</a:t>
            </a:r>
            <a:r>
              <a:rPr lang="en-US" sz="1100" dirty="0"/>
              <a:t> content, for 27 ilmenite-undersaturated experiments taken from the literature. </a:t>
            </a:r>
            <a:endParaRPr lang="en-GB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50B2008-8105-4B02-8AAC-215A281C0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38" y="378172"/>
            <a:ext cx="4921537" cy="598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170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22</cp:revision>
  <dcterms:created xsi:type="dcterms:W3CDTF">2017-09-25T10:29:42Z</dcterms:created>
  <dcterms:modified xsi:type="dcterms:W3CDTF">2017-10-12T18:04:57Z</dcterms:modified>
</cp:coreProperties>
</file>