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Comparison of trace element abundances obtained from XRF (x-axis) and ICPMS (y-axis) plotted with unity lines. Elements are selected to represent several types of relationships: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Ni, which shows a robust correlation near unity;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Ba, which shows a robust relationship slightly offset from unity;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Y, which shows a moderately robust relationship offset from unity;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and Ce, which show a poor relationship offset from unity. Only rare earth elements and U, Th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latter three of which are often below detection limits, fall into the last category. We use only the higher precision and accurate ICPMS REE, U, Th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in our discussion.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704109"/>
            <a:ext cx="244737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S-3 </a:t>
            </a:r>
            <a:r>
              <a:rPr lang="en-US" sz="1100" dirty="0"/>
              <a:t>Comparison of trace element abundances obtained from XRF (x-axis) and ICPMS (y-axis) plotted with unity lines. Elements are selected to represent several types of relationships: </a:t>
            </a:r>
            <a:r>
              <a:rPr lang="en-US" sz="1100" b="1" dirty="0"/>
              <a:t>(a)</a:t>
            </a:r>
            <a:r>
              <a:rPr lang="en-US" sz="1100" dirty="0"/>
              <a:t> Ni, which shows a robust correlation near unity; </a:t>
            </a:r>
            <a:r>
              <a:rPr lang="en-US" sz="1100" b="1" dirty="0"/>
              <a:t>(b)</a:t>
            </a:r>
            <a:r>
              <a:rPr lang="en-US" sz="1100" dirty="0"/>
              <a:t> Ba, which shows a robust relationship slightly offset from unity; </a:t>
            </a:r>
            <a:r>
              <a:rPr lang="en-US" sz="1100" b="1" dirty="0"/>
              <a:t>(c)</a:t>
            </a:r>
            <a:r>
              <a:rPr lang="en-US" sz="1100" dirty="0"/>
              <a:t> Y, which shows a moderately robust relationship offset from unity; and </a:t>
            </a:r>
            <a:r>
              <a:rPr lang="en-US" sz="1100" b="1" dirty="0"/>
              <a:t>(d)</a:t>
            </a:r>
            <a:r>
              <a:rPr lang="en-US" sz="1100" dirty="0"/>
              <a:t> La and Ce, which show a poor relationship offset from unity. Only rare earth …</a:t>
            </a:r>
            <a:endParaRPr lang="en-GB" sz="11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FB3611F2-167E-4639-AC8D-7BCCB408A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22" y="1097216"/>
            <a:ext cx="6824369" cy="48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22</cp:revision>
  <dcterms:created xsi:type="dcterms:W3CDTF">2017-09-25T10:29:42Z</dcterms:created>
  <dcterms:modified xsi:type="dcterms:W3CDTF">2017-10-31T08:50:33Z</dcterms:modified>
</cp:coreProperties>
</file>