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>
        <p:scale>
          <a:sx n="60" d="100"/>
          <a:sy n="60" d="100"/>
        </p:scale>
        <p:origin x="105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Maximum likelihood phylogenetic tree built based on 16S rDNA gene sequences of MTB clones from Lake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Pavin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(bold). It includes the closest related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Magnetococcaceae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found elsewhere. GenBank accession numbers are associated with clones/strains names. Nodes supported by a bootstrap value above 70 % are highlighted by a grey circle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Branch length is proportional to the number of base substitutions </a:t>
            </a:r>
            <a:r>
              <a:rPr lang="en-A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site (see scale bar).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79388"/>
            <a:ext cx="44992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Rivas-</a:t>
            </a:r>
            <a:r>
              <a:rPr lang="de-AT" altLang="en-US" sz="1400" b="1" dirty="0" err="1">
                <a:latin typeface="Arial" panose="020B0604020202020204" pitchFamily="34" charset="0"/>
              </a:rPr>
              <a:t>Lamelo</a:t>
            </a:r>
            <a:r>
              <a:rPr lang="de-AT" altLang="en-US" sz="1400" b="1" dirty="0">
                <a:latin typeface="Arial" panose="020B0604020202020204" pitchFamily="34" charset="0"/>
              </a:rPr>
              <a:t> </a:t>
            </a:r>
            <a:r>
              <a:rPr lang="de-AT" altLang="en-US" sz="1400" b="1" i="1" dirty="0">
                <a:latin typeface="Arial" panose="020B0604020202020204" pitchFamily="34" charset="0"/>
              </a:rPr>
              <a:t>et al</a:t>
            </a:r>
            <a:r>
              <a:rPr lang="de-AT" altLang="en-US" sz="1400" b="1" dirty="0">
                <a:latin typeface="Arial" panose="020B0604020202020204" pitchFamily="34" charset="0"/>
              </a:rPr>
              <a:t>.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Magnetotactic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bacteria as a new model for P sequestration in the ferruginous Lake </a:t>
            </a: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Pavin</a:t>
            </a:r>
            <a:endParaRPr lang="en-GB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Rivas-</a:t>
            </a:r>
            <a:r>
              <a:rPr lang="de-AT" altLang="en-US" sz="1200" b="1" dirty="0" err="1">
                <a:latin typeface="Arial" panose="020B0604020202020204" pitchFamily="34" charset="0"/>
              </a:rPr>
              <a:t>Lamelo</a:t>
            </a:r>
            <a:r>
              <a:rPr lang="de-AT" altLang="en-US" sz="1200" b="1" dirty="0">
                <a:latin typeface="Arial" panose="020B0604020202020204" pitchFamily="34" charset="0"/>
              </a:rPr>
              <a:t>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35-41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395110" y="4039448"/>
            <a:ext cx="2386967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3</a:t>
            </a:r>
            <a:r>
              <a:rPr lang="en-US" sz="1100" dirty="0"/>
              <a:t> Maximum likelihood phylogenetic tree built based on 16S rDNA gene sequences of MTB clones from Lake </a:t>
            </a:r>
            <a:r>
              <a:rPr lang="en-US" sz="1100" dirty="0" err="1"/>
              <a:t>Pavin</a:t>
            </a:r>
            <a:r>
              <a:rPr lang="en-US" sz="1100" dirty="0"/>
              <a:t> (bold). It includes the closest related </a:t>
            </a:r>
            <a:r>
              <a:rPr lang="en-US" sz="1100" i="1" dirty="0" err="1"/>
              <a:t>Magnetococcaceae</a:t>
            </a:r>
            <a:r>
              <a:rPr lang="en-US" sz="1100" dirty="0"/>
              <a:t> found elsewhere. GenBank accession numbers are associated with clones/strains names. Nodes supported by a bootstrap value above 70 % are highlighted by a grey circle</a:t>
            </a:r>
            <a:r>
              <a:rPr lang="en-AU" sz="1100" dirty="0"/>
              <a:t>. Branch length is proportional to the number of base substitutions </a:t>
            </a:r>
            <a:r>
              <a:rPr lang="en-AU" sz="1100" i="1" dirty="0"/>
              <a:t>per</a:t>
            </a:r>
            <a:r>
              <a:rPr lang="en-AU" sz="1100" dirty="0"/>
              <a:t> site (see scale bar). </a:t>
            </a:r>
            <a:endParaRPr lang="en-GB" sz="110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7C33B15-7CA7-4598-A2A0-3763A5C3E5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17" y="721561"/>
            <a:ext cx="4282433" cy="544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202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20</cp:revision>
  <dcterms:created xsi:type="dcterms:W3CDTF">2017-09-25T10:29:42Z</dcterms:created>
  <dcterms:modified xsi:type="dcterms:W3CDTF">2017-11-05T13:29:35Z</dcterms:modified>
</cp:coreProperties>
</file>