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Geochemical depth profiles in the water column of Lake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Pavin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depth profile of 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measured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situ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while depth profiles of dissolved H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(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S), dissolved PO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(DIP) and dissolved Fe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2+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measured on water samples collected using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Niskin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bottle. The grey rectangle outlines the depth range in which MTB cells were collected.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Rivas-</a:t>
            </a:r>
            <a:r>
              <a:rPr lang="de-AT" altLang="en-US" sz="1400" b="1" dirty="0" err="1">
                <a:latin typeface="Arial" panose="020B0604020202020204" pitchFamily="34" charset="0"/>
              </a:rPr>
              <a:t>Lamelo</a:t>
            </a:r>
            <a:r>
              <a:rPr lang="de-AT" altLang="en-US" sz="1400" b="1" dirty="0">
                <a:latin typeface="Arial" panose="020B0604020202020204" pitchFamily="34" charset="0"/>
              </a:rPr>
              <a:t>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Magnetotactic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bacteria as a new model for P sequestration in the ferruginous Lake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Pavin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Rivas-</a:t>
            </a:r>
            <a:r>
              <a:rPr lang="de-AT" altLang="en-US" sz="1200" b="1" dirty="0" err="1">
                <a:latin typeface="Arial" panose="020B0604020202020204" pitchFamily="34" charset="0"/>
              </a:rPr>
              <a:t>Lamelo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35-41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058780" y="5635346"/>
            <a:ext cx="107232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S-1</a:t>
            </a:r>
            <a:r>
              <a:rPr lang="en-US" sz="1100" dirty="0"/>
              <a:t> Geochemical depth profiles in the water column of Lake </a:t>
            </a:r>
            <a:r>
              <a:rPr lang="en-US" sz="1100" dirty="0" err="1"/>
              <a:t>Pavin</a:t>
            </a:r>
            <a:r>
              <a:rPr lang="en-US" sz="1100" dirty="0"/>
              <a:t>. The depth profile of O</a:t>
            </a:r>
            <a:r>
              <a:rPr lang="en-US" sz="1100" baseline="-25000" dirty="0"/>
              <a:t>2</a:t>
            </a:r>
            <a:r>
              <a:rPr lang="en-US" sz="1100" dirty="0"/>
              <a:t> was measured </a:t>
            </a:r>
            <a:r>
              <a:rPr lang="en-US" sz="1100" i="1" dirty="0"/>
              <a:t>in situ</a:t>
            </a:r>
            <a:r>
              <a:rPr lang="en-US" sz="1100" dirty="0"/>
              <a:t>, while depth profiles of dissolved H</a:t>
            </a:r>
            <a:r>
              <a:rPr lang="en-US" sz="1100" baseline="-25000" dirty="0"/>
              <a:t>2</a:t>
            </a:r>
            <a:r>
              <a:rPr lang="en-US" sz="1100" dirty="0"/>
              <a:t>S (</a:t>
            </a:r>
            <a:r>
              <a:rPr lang="el-GR" sz="1100" dirty="0"/>
              <a:t>Σ</a:t>
            </a:r>
            <a:r>
              <a:rPr lang="en-US" sz="1100" dirty="0"/>
              <a:t>H</a:t>
            </a:r>
            <a:r>
              <a:rPr lang="en-US" sz="1100" baseline="-25000" dirty="0"/>
              <a:t>2</a:t>
            </a:r>
            <a:r>
              <a:rPr lang="en-US" sz="1100" dirty="0"/>
              <a:t>S), dissolved PO</a:t>
            </a:r>
            <a:r>
              <a:rPr lang="en-US" sz="1100" baseline="-25000" dirty="0"/>
              <a:t>4</a:t>
            </a:r>
            <a:r>
              <a:rPr lang="en-US" sz="1100" dirty="0"/>
              <a:t> (DIP) and dissolved Fe</a:t>
            </a:r>
            <a:r>
              <a:rPr lang="en-US" sz="1100" baseline="30000" dirty="0"/>
              <a:t>2+</a:t>
            </a:r>
            <a:r>
              <a:rPr lang="en-US" sz="1100" dirty="0"/>
              <a:t> were measured on water samples collected using a </a:t>
            </a:r>
            <a:r>
              <a:rPr lang="en-US" sz="1100" dirty="0" err="1"/>
              <a:t>Niskin</a:t>
            </a:r>
            <a:r>
              <a:rPr lang="en-US" sz="1100" dirty="0"/>
              <a:t> bottle. The grey rectangle outlines the depth range in which MTB cells were collected.</a:t>
            </a:r>
            <a:endParaRPr lang="en-GB" sz="1100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D4F81635-06FC-4F24-94C9-2E01494317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578" y="1420220"/>
            <a:ext cx="9466446" cy="372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23</cp:revision>
  <dcterms:created xsi:type="dcterms:W3CDTF">2017-09-25T10:29:42Z</dcterms:created>
  <dcterms:modified xsi:type="dcterms:W3CDTF">2017-11-14T12:38:45Z</dcterms:modified>
</cp:coreProperties>
</file>