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108" y="60"/>
      </p:cViewPr>
      <p:guideLst/>
    </p:cSldViewPr>
  </p:slideViewPr>
  <p:notesTextViewPr>
    <p:cViewPr>
      <p:scale>
        <a:sx n="1" d="1"/>
        <a:sy n="1" d="1"/>
      </p:scale>
      <p:origin x="0" y="-13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1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Three-neon isotope diagram. MORB data are from Moreira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(1998) and define the MORB-AIR mixing line (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Sarda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1988), which has a different slope than the OIB mixing lines (Honda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1991; Moreira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2001). The OIB mixing lines are from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Mukhopadhyay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(2012) and Peron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(2016). The MORB source has a 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Ne/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22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 ~12.5. The neon in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Lignat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spring comes from the mixture of mantle-derived (~12 %) and atmospheric neon (~88 %). Data from the Eifel area are also reported (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Brauer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2013).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8582" y="179388"/>
            <a:ext cx="3645445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Moreira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xenon isotopic signature of the mantle beneath Massif Central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Moreira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6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28-32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805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7" y="6260109"/>
            <a:ext cx="3881411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27765" y="4136451"/>
            <a:ext cx="3296261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1</a:t>
            </a:r>
            <a:r>
              <a:rPr lang="en-GB" sz="1100" dirty="0"/>
              <a:t> Three-neon isotope diagram. MORB data are from Moreira</a:t>
            </a:r>
            <a:r>
              <a:rPr lang="en-GB" sz="1100" i="1" dirty="0"/>
              <a:t> et al.</a:t>
            </a:r>
            <a:r>
              <a:rPr lang="en-GB" sz="1100" dirty="0"/>
              <a:t> (1998) and define the MORB-AIR mixing line (</a:t>
            </a:r>
            <a:r>
              <a:rPr lang="en-GB" sz="1100" dirty="0" err="1"/>
              <a:t>Sarda</a:t>
            </a:r>
            <a:r>
              <a:rPr lang="en-GB" sz="1100" i="1" dirty="0"/>
              <a:t> et al.</a:t>
            </a:r>
            <a:r>
              <a:rPr lang="en-GB" sz="1100" dirty="0"/>
              <a:t>, 1988), which has a different slope than the OIB mixing lines (Honda</a:t>
            </a:r>
            <a:r>
              <a:rPr lang="en-GB" sz="1100" i="1" dirty="0"/>
              <a:t> et al.</a:t>
            </a:r>
            <a:r>
              <a:rPr lang="en-GB" sz="1100" dirty="0"/>
              <a:t>, 1991; Moreira</a:t>
            </a:r>
            <a:r>
              <a:rPr lang="en-GB" sz="1100" i="1" dirty="0"/>
              <a:t> et al.</a:t>
            </a:r>
            <a:r>
              <a:rPr lang="en-GB" sz="1100" dirty="0"/>
              <a:t>, 2001). The OIB mixing lines are from </a:t>
            </a:r>
            <a:r>
              <a:rPr lang="en-GB" sz="1100" dirty="0" err="1"/>
              <a:t>Mukhopadhyay</a:t>
            </a:r>
            <a:r>
              <a:rPr lang="en-GB" sz="1100" dirty="0"/>
              <a:t> (2012) and Peron</a:t>
            </a:r>
            <a:r>
              <a:rPr lang="en-GB" sz="1100" i="1" dirty="0"/>
              <a:t> et al.</a:t>
            </a:r>
            <a:r>
              <a:rPr lang="en-GB" sz="1100" dirty="0"/>
              <a:t> (2016). The MORB source has a </a:t>
            </a:r>
            <a:r>
              <a:rPr lang="en-GB" sz="1100" baseline="30000" dirty="0"/>
              <a:t>20</a:t>
            </a:r>
            <a:r>
              <a:rPr lang="en-GB" sz="1100" dirty="0"/>
              <a:t>Ne/</a:t>
            </a:r>
            <a:r>
              <a:rPr lang="en-GB" sz="1100" baseline="30000" dirty="0"/>
              <a:t>22</a:t>
            </a:r>
            <a:r>
              <a:rPr lang="en-GB" sz="1100" dirty="0"/>
              <a:t>Ne ~12.5. The neon in </a:t>
            </a:r>
            <a:r>
              <a:rPr lang="en-GB" sz="1100" dirty="0" err="1"/>
              <a:t>Lignat</a:t>
            </a:r>
            <a:r>
              <a:rPr lang="en-GB" sz="1100" dirty="0"/>
              <a:t> spring comes from the mixture of mantle-derived (~12 %) and atmospheric neon (~88 %). Data from the Eifel area are also reported (</a:t>
            </a:r>
            <a:r>
              <a:rPr lang="en-GB" sz="1100" dirty="0" err="1"/>
              <a:t>Brauer</a:t>
            </a:r>
            <a:r>
              <a:rPr lang="en-GB" sz="1100" i="1" dirty="0"/>
              <a:t> et al.</a:t>
            </a:r>
            <a:r>
              <a:rPr lang="en-GB" sz="1100" dirty="0"/>
              <a:t>, 2013). 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3FDCE527-6742-4902-8798-DCD8F50FB3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005" y="986305"/>
            <a:ext cx="6121908" cy="534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295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32</cp:revision>
  <dcterms:created xsi:type="dcterms:W3CDTF">2017-09-25T10:29:42Z</dcterms:created>
  <dcterms:modified xsi:type="dcterms:W3CDTF">2018-02-21T11:03:54Z</dcterms:modified>
</cp:coreProperties>
</file>