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9" d="100"/>
          <a:sy n="79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Core location (red circles) and stratigraphy, modified after Nielsen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Schovsbo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(2011). Grey and white shadings represent the stratigraphic sequences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LC2-5). The bars illustrate the analysed core sections (on mudstones and siltstones only); euxinic, ferruginous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depositions are in purple, black and blue,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8363" y="349564"/>
            <a:ext cx="3785663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Guilbaud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minimum zones in the early Cambrian ocean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>
                <a:latin typeface="Arial" panose="020B0604020202020204" pitchFamily="34" charset="0"/>
              </a:rPr>
              <a:t>Guilbaud </a:t>
            </a:r>
            <a:r>
              <a:rPr lang="de-AT" altLang="en-US" sz="1200" b="1" i="1">
                <a:latin typeface="Arial" panose="020B0604020202020204" pitchFamily="34" charset="0"/>
              </a:rPr>
              <a:t>et </a:t>
            </a:r>
            <a:r>
              <a:rPr lang="de-AT" altLang="en-US" sz="1200" b="1" i="1" dirty="0">
                <a:latin typeface="Arial" panose="020B0604020202020204" pitchFamily="34" charset="0"/>
              </a:rPr>
              <a:t>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33-38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27765" y="4836029"/>
            <a:ext cx="32962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1</a:t>
            </a:r>
            <a:r>
              <a:rPr lang="en-GB" sz="1100" dirty="0"/>
              <a:t> Core location (red circles) and stratigraphy, modified after Nielsen and </a:t>
            </a:r>
            <a:r>
              <a:rPr lang="en-GB" sz="1100" dirty="0" err="1"/>
              <a:t>Schovsbo</a:t>
            </a:r>
            <a:r>
              <a:rPr lang="en-GB" sz="1100" dirty="0"/>
              <a:t> (2011). Grey and white shadings represent the stratigraphic sequences (</a:t>
            </a:r>
            <a:r>
              <a:rPr lang="en-GB" sz="1100" i="1" dirty="0"/>
              <a:t>e.g.</a:t>
            </a:r>
            <a:r>
              <a:rPr lang="en-GB" sz="1100" dirty="0"/>
              <a:t>, LC2-5). The bars illustrate the analysed core sections (on mudstones and siltstones only); euxinic, ferruginous and </a:t>
            </a:r>
            <a:r>
              <a:rPr lang="en-GB" sz="1100" dirty="0" err="1"/>
              <a:t>oxic</a:t>
            </a:r>
            <a:r>
              <a:rPr lang="en-GB" sz="1100" dirty="0"/>
              <a:t> depositions are in purple, black and blue, respectively.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078F07-95C6-4261-93BA-5052F9181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907207"/>
            <a:ext cx="6449568" cy="52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186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36</cp:revision>
  <dcterms:created xsi:type="dcterms:W3CDTF">2017-09-25T10:29:42Z</dcterms:created>
  <dcterms:modified xsi:type="dcterms:W3CDTF">2018-02-27T20:00:36Z</dcterms:modified>
</cp:coreProperties>
</file>