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9" d="100"/>
          <a:sy n="79" d="100"/>
        </p:scale>
        <p:origin x="54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27/02/2018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2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Geochemical data. Inner-, mid-, and outer-shelf environments are indicated by open, red and black symbols, respectively. Grey shadows delimit redox domains and dashed lines represent average shale values. Black arrows are for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outpassing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data points. Maximum values for U/Al and V/Al are 54 and 434 ppm/wt. %, respectively.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27/02/2018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27/02/2018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27/02/2018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27/02/2018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27/02/2018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27/02/2018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27/02/2018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27/02/2018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27/02/2018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27/02/2018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27/02/2018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27/02/2018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27765" y="191909"/>
            <a:ext cx="3296261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Guilbaud </a:t>
            </a:r>
            <a:r>
              <a:rPr lang="de-AT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Oxygen minimum zones in the early Cambrian ocean</a:t>
            </a:r>
            <a:endParaRPr lang="en-US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Guilbaud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8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6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en-US" altLang="en-US" sz="1200" b="1" dirty="0">
                <a:latin typeface="Arial" panose="020B0604020202020204" pitchFamily="34" charset="0"/>
              </a:rPr>
              <a:t>33-38</a:t>
            </a:r>
            <a:r>
              <a:rPr lang="fr-F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806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7" y="6260109"/>
            <a:ext cx="3881411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2018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 4.0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727765" y="4825181"/>
            <a:ext cx="3296261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1100" b="1" dirty="0"/>
              <a:t>Figure 2</a:t>
            </a:r>
            <a:r>
              <a:rPr lang="en-GB" sz="1100" dirty="0"/>
              <a:t> Geochemical data. Inner-, mid-, and outer-shelf environments are indicated by open, red and black symbols, respectively. Grey shadows delimit redox domains and dashed lines represent average shale values. Black arrows are for </a:t>
            </a:r>
            <a:r>
              <a:rPr lang="en-GB" sz="1100" dirty="0" err="1"/>
              <a:t>outpassing</a:t>
            </a:r>
            <a:r>
              <a:rPr lang="en-GB" sz="1100" dirty="0"/>
              <a:t> data points. Maximum values for U/Al and V/Al are 54 and 434 ppm/wt. %, respectively.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CE1F0E6D-07B6-4B71-91A5-384EBE7BD50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2580" y="351582"/>
            <a:ext cx="4740980" cy="5827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190</Words>
  <Application>Microsoft Office PowerPoint</Application>
  <PresentationFormat>Grand écran</PresentationFormat>
  <Paragraphs>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msgothic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35</cp:revision>
  <dcterms:created xsi:type="dcterms:W3CDTF">2017-09-25T10:29:42Z</dcterms:created>
  <dcterms:modified xsi:type="dcterms:W3CDTF">2018-02-27T20:00:51Z</dcterms:modified>
</cp:coreProperties>
</file>