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δ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 profiles produced from SIMS analyses.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 diffuses into the “low” Li glass (x &gt; 0) faster than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Li, fractionating the isotopes in the melt. If the Li isotopes were diffusing at the same speed in rhyolitic melt (β = 0), a smoothly varying isotope gradient would be present near x = 0. When β ≠ 0, calculated profiles show a shallow or reversed slope near the diffusion couple interface at x = 0, as is seen in the data in both panels. The kinetic fractionation of Li isotopes in hydrous rhyolitic melt is best fit by an average β = 0.228.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9959" y="349564"/>
            <a:ext cx="368406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Holycross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Diffusive fractionation of Li isotopes in wet, highly silicic melts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Holycross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39-42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7765" y="4962990"/>
            <a:ext cx="32962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δ</a:t>
            </a:r>
            <a:r>
              <a:rPr lang="en-US" sz="1100" baseline="30000" dirty="0"/>
              <a:t>7</a:t>
            </a:r>
            <a:r>
              <a:rPr lang="en-US" sz="1100" dirty="0"/>
              <a:t>Li profiles produced from SIMS analyses. </a:t>
            </a:r>
            <a:r>
              <a:rPr lang="en-US" sz="1100" baseline="30000" dirty="0"/>
              <a:t>6</a:t>
            </a:r>
            <a:r>
              <a:rPr lang="en-US" sz="1100" dirty="0"/>
              <a:t>Li diffuses into the “low” Li glass (x &gt; 0) faster than </a:t>
            </a:r>
            <a:r>
              <a:rPr lang="en-US" sz="1100" baseline="30000" dirty="0"/>
              <a:t>7</a:t>
            </a:r>
            <a:r>
              <a:rPr lang="en-US" sz="1100" dirty="0"/>
              <a:t>Li, fractionating the isotopes in the melt. If the Li isotopes were diffusing at the same speed in rhyolitic melt (β = 0), a smoothly varying isotope gradient would be present near x = 0. When β ≠ 0, calculated profiles…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1B89A09-5C3E-4DAC-A262-93FC5FA896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598" y="179388"/>
            <a:ext cx="3834296" cy="609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252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38</cp:revision>
  <dcterms:created xsi:type="dcterms:W3CDTF">2017-09-25T10:29:42Z</dcterms:created>
  <dcterms:modified xsi:type="dcterms:W3CDTF">2018-03-04T18:15:24Z</dcterms:modified>
</cp:coreProperties>
</file>