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-24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(a, b)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Transmitted light images (TL) of microbands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/quartz (white),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colloidal hematite (red, brown) and hematite bands (blue grey).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BSE image with colloidal hematite ‘floating’ in quartz crystals, partly liberated (red arrows) and free hematite particles at grain boundaries.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TL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(e, f)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reflected light images (XPL) displaying irregular layers of hematite particles at truncated quartz crystals (PS) and along quartz grain boundaries with lateral transitions into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equigranular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quartz aggregates (dashed arrows).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XPL image showing hematite particles that surround layered hematite forming core/mantle textures. C: core, H: hematite, M: mantle, IC: iron oxide colloids/particles, PS: pressure solution, Q: quartz, V: void.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208" y="349564"/>
            <a:ext cx="350181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Egglseder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Colloidal origin of microbands in banded iron formations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Egglseder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6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43-49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808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7" y="6260109"/>
            <a:ext cx="38814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27765" y="4653149"/>
            <a:ext cx="32962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1</a:t>
            </a:r>
            <a:r>
              <a:rPr lang="en-GB" sz="1100" dirty="0"/>
              <a:t> </a:t>
            </a:r>
            <a:r>
              <a:rPr lang="en-GB" sz="1100" b="1" dirty="0"/>
              <a:t>(a, b)</a:t>
            </a:r>
            <a:r>
              <a:rPr lang="en-GB" sz="1100" dirty="0"/>
              <a:t> Transmitted light images (TL) of microbands of </a:t>
            </a:r>
            <a:r>
              <a:rPr lang="en-GB" sz="1100" dirty="0" err="1"/>
              <a:t>chert</a:t>
            </a:r>
            <a:r>
              <a:rPr lang="en-GB" sz="1100" dirty="0"/>
              <a:t>/quartz (white), </a:t>
            </a:r>
            <a:r>
              <a:rPr lang="en-GB" sz="1100" dirty="0" err="1"/>
              <a:t>chert</a:t>
            </a:r>
            <a:r>
              <a:rPr lang="en-GB" sz="1100" dirty="0"/>
              <a:t> with colloidal hematite (red, brown) and hematite bands (blue grey). </a:t>
            </a:r>
            <a:r>
              <a:rPr lang="en-GB" sz="1100" b="1" dirty="0"/>
              <a:t>(c)</a:t>
            </a:r>
            <a:r>
              <a:rPr lang="en-GB" sz="1100" dirty="0"/>
              <a:t> BSE image with </a:t>
            </a:r>
            <a:r>
              <a:rPr lang="en-GB" sz="1100"/>
              <a:t>colloidal hematite </a:t>
            </a:r>
            <a:r>
              <a:rPr lang="en-GB" sz="1100" dirty="0"/>
              <a:t>‘floating’ in quartz crystals, partly liberated (red arrows) and free haematite particles at grain boundaries. </a:t>
            </a:r>
            <a:r>
              <a:rPr lang="en-GB" sz="1100" b="1" dirty="0"/>
              <a:t>(d)</a:t>
            </a:r>
            <a:r>
              <a:rPr lang="en-GB" sz="1100" dirty="0"/>
              <a:t> TL and </a:t>
            </a:r>
            <a:r>
              <a:rPr lang="en-GB" sz="1100" b="1" dirty="0"/>
              <a:t>(e, f)</a:t>
            </a:r>
            <a:r>
              <a:rPr lang="en-GB" sz="1100" dirty="0"/>
              <a:t> reflected light images (XPL) displaying…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CD1ABC-0832-4B9F-9875-1F1DD5B2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622710"/>
            <a:ext cx="4698492" cy="532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306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39</cp:revision>
  <dcterms:created xsi:type="dcterms:W3CDTF">2017-09-25T10:29:42Z</dcterms:created>
  <dcterms:modified xsi:type="dcterms:W3CDTF">2018-03-19T15:49:32Z</dcterms:modified>
</cp:coreProperties>
</file>