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79" d="100"/>
          <a:sy n="79" d="100"/>
        </p:scale>
        <p:origin x="5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05/03/2018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4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Conceptual evolution from BIF precursor sediments to BIF microbands.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(a1, a2)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Schematic Precambrian depositional environment of BIF precursor minerals. The inset shows the aggregation of precipitates/colloidal phases to form larger particles by flocculation in the water column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(a1)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and/or attachment in the sediment prior to lithification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(a2)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(b–e)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Development of BIF textures after lithification. Insets show the microscale to nanoscale formation of minerals and textures.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(b)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Quartz crystallisation (cementation) leads to the entrapment of randomly dispersed colloidal phases.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(c)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Progressive compression leads to quartz dissolution by DPC, liberation of encapsulated particles and residual layer-parallel accumulation. Dissolved silica forms new particle-free quartz layers (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i.e.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diagenetic quartz).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(d)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Simultaneously, accumulated particles transform into more stable iron oxides resulting in the common BIF texture of pristine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chert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diagenetic quartz and iron oxide microbands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(e)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05/03/2018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05/03/2018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05/03/2018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05/03/2018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2208" y="349564"/>
            <a:ext cx="3501818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de-AT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Egglseder </a:t>
            </a:r>
            <a:r>
              <a:rPr lang="de-AT" alt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de-AT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GB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Colloidal origin of microbands in banded iron formations</a:t>
            </a:r>
            <a:endParaRPr lang="en-US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Egglseder </a:t>
            </a:r>
            <a:r>
              <a:rPr lang="de-AT" altLang="en-US" sz="1200" b="1" i="1" dirty="0">
                <a:latin typeface="Arial" panose="020B0604020202020204" pitchFamily="34" charset="0"/>
              </a:rPr>
              <a:t>et al</a:t>
            </a:r>
            <a:r>
              <a:rPr lang="de-AT" altLang="en-US" sz="1200" b="1" dirty="0">
                <a:latin typeface="Arial" panose="020B0604020202020204" pitchFamily="34" charset="0"/>
              </a:rPr>
              <a:t>.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8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6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en-US" altLang="en-US" sz="1200" b="1" dirty="0">
                <a:latin typeface="Arial" panose="020B0604020202020204" pitchFamily="34" charset="0"/>
              </a:rPr>
              <a:t>43-49</a:t>
            </a:r>
            <a:r>
              <a:rPr lang="fr-F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808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17" y="6260109"/>
            <a:ext cx="3881411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just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2018 The Authors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Published by the European Association of Geochemistry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000" dirty="0">
                <a:latin typeface="Arial" panose="020B0604020202020204" pitchFamily="34" charset="0"/>
              </a:rPr>
              <a:t>u</a:t>
            </a:r>
            <a:r>
              <a:rPr lang="en-GB" altLang="en-US" sz="1000" dirty="0" err="1">
                <a:latin typeface="Arial" panose="020B0604020202020204" pitchFamily="34" charset="0"/>
              </a:rPr>
              <a:t>nder</a:t>
            </a:r>
            <a:r>
              <a:rPr lang="en-GB" altLang="en-US" sz="1000" dirty="0">
                <a:latin typeface="Arial" panose="020B0604020202020204" pitchFamily="34" charset="0"/>
              </a:rPr>
              <a:t> Creative Commons License CC BY-NC-ND 4.0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8690182" y="4598116"/>
            <a:ext cx="35018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/>
              <a:t>Figure 4</a:t>
            </a:r>
            <a:r>
              <a:rPr lang="en-GB" sz="1100" dirty="0"/>
              <a:t> Conceptual evolution from BIF precursor sediments to BIF microbands. </a:t>
            </a:r>
            <a:r>
              <a:rPr lang="en-GB" sz="1100" b="1" dirty="0"/>
              <a:t>(a1, a2)</a:t>
            </a:r>
            <a:r>
              <a:rPr lang="en-GB" sz="1100" dirty="0"/>
              <a:t>. Schematic Precambrian depositional environment of BIF precursor minerals. The inset shows the aggregation of precipitates/colloidal phases to form larger particles by flocculation in the water column </a:t>
            </a:r>
            <a:r>
              <a:rPr lang="en-GB" sz="1100" b="1" dirty="0"/>
              <a:t>(a1)</a:t>
            </a:r>
            <a:r>
              <a:rPr lang="en-GB" sz="1100" dirty="0"/>
              <a:t> and/or attachment in the sediment prior to lithification </a:t>
            </a:r>
            <a:r>
              <a:rPr lang="en-GB" sz="1100" b="1" dirty="0"/>
              <a:t>(a2)</a:t>
            </a:r>
            <a:r>
              <a:rPr lang="en-GB" sz="1100" dirty="0"/>
              <a:t>. </a:t>
            </a:r>
            <a:r>
              <a:rPr lang="en-GB" sz="1100" b="1" dirty="0"/>
              <a:t>(b–e)</a:t>
            </a:r>
            <a:r>
              <a:rPr lang="en-GB" sz="1100" dirty="0"/>
              <a:t> Development of BIF textures after lithification. Insets…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BA6012-B437-41FA-A298-798B82AF1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350" y="272430"/>
            <a:ext cx="3195400" cy="602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306</Words>
  <Application>Microsoft Office PowerPoint</Application>
  <PresentationFormat>Grand écran</PresentationFormat>
  <Paragraphs>9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msgothic</vt:lpstr>
      <vt:lpstr>Wingdings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40</cp:revision>
  <dcterms:created xsi:type="dcterms:W3CDTF">2017-09-25T10:29:42Z</dcterms:created>
  <dcterms:modified xsi:type="dcterms:W3CDTF">2018-03-05T19:37:48Z</dcterms:modified>
</cp:coreProperties>
</file>