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Concentrations of PCB congeners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/g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d.w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.) for different sampling locations at various water depths, as represented by coloured stacked bars. Refer to Table S-2 for details.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6393" y="179388"/>
            <a:ext cx="3667634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Dasgupta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 anthropogenic pollutants reach the deepest ocean on Earth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Dasgupta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22-26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9285" y="5186746"/>
            <a:ext cx="3314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</a:t>
            </a:r>
            <a:r>
              <a:rPr lang="en-GB" sz="1100" dirty="0"/>
              <a:t>Concentrations of PCB congeners (</a:t>
            </a:r>
            <a:r>
              <a:rPr lang="en-GB" sz="1100" dirty="0" err="1"/>
              <a:t>pg</a:t>
            </a:r>
            <a:r>
              <a:rPr lang="en-GB" sz="1100" dirty="0"/>
              <a:t>/g </a:t>
            </a:r>
            <a:r>
              <a:rPr lang="en-GB" sz="1100" dirty="0" err="1"/>
              <a:t>d.w</a:t>
            </a:r>
            <a:r>
              <a:rPr lang="en-GB" sz="1100" dirty="0"/>
              <a:t>.) for different sampling locations at various water depths, as represented by coloured stacked bars. Refer to Table S-2 for details.</a:t>
            </a:r>
          </a:p>
        </p:txBody>
      </p:sp>
      <p:pic>
        <p:nvPicPr>
          <p:cNvPr id="8" name="Image 7" descr="Dasgupta et al. (2018)&#10;Figure 2&#10;">
            <a:extLst>
              <a:ext uri="{FF2B5EF4-FFF2-40B4-BE49-F238E27FC236}">
                <a16:creationId xmlns:a16="http://schemas.microsoft.com/office/drawing/2014/main" id="{D542704D-32F6-4C13-81A2-7C1DF4D04C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193" y="310963"/>
            <a:ext cx="4514382" cy="594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133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50</cp:revision>
  <dcterms:created xsi:type="dcterms:W3CDTF">2017-09-25T10:29:42Z</dcterms:created>
  <dcterms:modified xsi:type="dcterms:W3CDTF">2018-05-09T14:29:31Z</dcterms:modified>
</cp:coreProperties>
</file>