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-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µ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evolution of the depleted mantle and complementary crust as calculated by a continually interacting crust-mantle box model. The different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coloured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curves correspond to crustal residence times between 500 to 4000 Myr. The evolution of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Isua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µ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data is best fitted for residence times between 1000-2000 Myr. Sensitivity of the inferred residence times to model parameters is detailed in Table S-5. The Hadean crustal component identified in Eoarchean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Ujaraaluk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Ukaliq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units in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Nuvvuagittuq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Supracrustal Belt and Neoarchean North Easter Superior Province (NESP) granitoids are also in agreement with crustal residence time of 1000-2000 Myr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(O’Neil 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2012; Caro 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2017; O’Neil and Carlson, 2017). Inferred crustal residence times are also consistent within error with </a:t>
                </a:r>
                <a:r>
                  <a:rPr lang="en-US" sz="1200" b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µ</a:t>
                </a:r>
                <a:r>
                  <a:rPr lang="en-US" sz="1200" b="0" kern="1200" baseline="300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US" sz="1200" b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data for Theo’s Flow (Debaille 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2013).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461" y="179388"/>
            <a:ext cx="426156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Hadean geodynamics inferred from time-varying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Nd/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in the early Earth rock record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Saji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858263"/>
            <a:ext cx="333164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µ</a:t>
            </a:r>
            <a:r>
              <a:rPr lang="en-US" sz="1100" baseline="30000" dirty="0"/>
              <a:t>142</a:t>
            </a:r>
            <a:r>
              <a:rPr lang="en-US" sz="1100" dirty="0"/>
              <a:t>Nd evolution of the depleted mantle and complementary crust as calculated by a continually interacting crust-mantle box model. The different </a:t>
            </a:r>
            <a:r>
              <a:rPr lang="en-US" sz="1100" dirty="0" err="1"/>
              <a:t>coloured</a:t>
            </a:r>
            <a:r>
              <a:rPr lang="en-US" sz="1100" dirty="0"/>
              <a:t> curves correspond to crustal residence times between 500 to 4000 Myr. The evolution of </a:t>
            </a:r>
            <a:r>
              <a:rPr lang="en-US" sz="1100" dirty="0" err="1"/>
              <a:t>Isua</a:t>
            </a:r>
            <a:r>
              <a:rPr lang="en-US" sz="1100" dirty="0"/>
              <a:t> µ</a:t>
            </a:r>
            <a:r>
              <a:rPr lang="en-US" sz="1100" baseline="30000" dirty="0"/>
              <a:t>142</a:t>
            </a:r>
            <a:r>
              <a:rPr lang="en-US" sz="1100" dirty="0"/>
              <a:t>Nd data is best fitted for residence times between 1000-2000 Myr. Sensitivity of the inferred residence…</a:t>
            </a:r>
            <a:endParaRPr lang="en-US" sz="1100" b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220E838-E472-4DE5-B898-E6F64CBF32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817849"/>
            <a:ext cx="6394727" cy="527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267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57</cp:revision>
  <dcterms:created xsi:type="dcterms:W3CDTF">2017-09-25T10:29:42Z</dcterms:created>
  <dcterms:modified xsi:type="dcterms:W3CDTF">2018-08-29T13:21:22Z</dcterms:modified>
</cp:coreProperties>
</file>