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8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dirty="0"/>
                  <a:t>Figure 1 </a:t>
                </a:r>
                <a:r>
                  <a:rPr lang="en-GB" sz="12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Comparison of ∆logƒO</a:t>
                </a:r>
                <a:r>
                  <a:rPr lang="en-GB" sz="1200" baseline="-250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2</a:t>
                </a:r>
                <a:r>
                  <a:rPr lang="en-GB" sz="12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determined from spinel-based and clinopyroxene-based Fe</a:t>
                </a:r>
                <a:r>
                  <a:rPr lang="en-GB" sz="1200" baseline="300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3+</a:t>
                </a:r>
                <a:r>
                  <a:rPr lang="en-GB" sz="12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-Fe</a:t>
                </a:r>
                <a:r>
                  <a:rPr lang="en-GB" sz="1200" baseline="300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2+</a:t>
                </a:r>
                <a:r>
                  <a:rPr lang="en-GB" sz="12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equilibria (see Supplementary Information). The 1:1 correlation line is shown for reference, along with the estimated uncertainty of the clinopyroxene-based </a:t>
                </a:r>
                <a:r>
                  <a:rPr lang="en-GB" sz="1200" dirty="0" err="1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oxybarometer</a:t>
                </a:r>
                <a:r>
                  <a:rPr lang="en-GB" sz="1200" dirty="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of ±0.8 log units (Luth and </a:t>
                </a:r>
                <a:r>
                  <a:rPr lang="en-GB" sz="1200" dirty="0" err="1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Canil</a:t>
                </a:r>
                <a:r>
                  <a:rPr lang="en-GB" sz="1200">
                    <a:latin typeface="Times New Roman" panose="020206030504050203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, 1993).</a:t>
                </a:r>
                <a:endParaRPr lang="en-GB" sz="1200"/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C4200E2-8E89-491E-BC63-8B2D5D6B9B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304" y="792351"/>
            <a:ext cx="7567921" cy="5190577"/>
          </a:xfrm>
          <a:prstGeom prst="rect">
            <a:avLst/>
          </a:prstGeom>
        </p:spPr>
      </p:pic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2379" y="179388"/>
            <a:ext cx="3331647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Woodland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 of metasomatism on vanadium-based redox proxies for mantle peridotite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Woodland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11-16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80" y="4957653"/>
            <a:ext cx="33316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Comparison of ∆logƒO</a:t>
            </a:r>
            <a:r>
              <a:rPr lang="en-GB" sz="1100" baseline="-25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determined from spinel-based and clinopyroxene-based Fe</a:t>
            </a:r>
            <a:r>
              <a:rPr lang="en-GB" sz="1100" baseline="30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3+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-Fe</a:t>
            </a:r>
            <a:r>
              <a:rPr lang="en-GB" sz="1100" baseline="30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2+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equilibria (see Supplementary Information). The 1:1 correlation line is shown for reference, along with the estimated uncertainty of the clinopyroxene-based </a:t>
            </a:r>
            <a:r>
              <a:rPr lang="en-GB" sz="1100" dirty="0" err="1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oxybarometer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of ±0.8 log units (Luth and </a:t>
            </a:r>
            <a:r>
              <a:rPr lang="en-GB" sz="1100" dirty="0" err="1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Canil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1993).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162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Cambria</vt:lpstr>
      <vt:lpstr>msgothic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57</cp:revision>
  <dcterms:created xsi:type="dcterms:W3CDTF">2017-09-25T10:29:42Z</dcterms:created>
  <dcterms:modified xsi:type="dcterms:W3CDTF">2018-09-06T16:04:23Z</dcterms:modified>
</cp:coreProperties>
</file>