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7" d="100"/>
          <a:sy n="77" d="100"/>
        </p:scale>
        <p:origin x="11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Variation in the clinopyroxene/silicate melt partition coefficient with ƒO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1 bar and 1300 °C, along with Sc and Ga for reference as reported by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Mallmann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O’Neill (2009). The arrow emphasises the effect of oxidation on D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in the ƒO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range observed in our xenolith suite from the Massif Central (shaded area). See text.</a:t>
                </a:r>
              </a:p>
              <a:p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2379" y="179388"/>
            <a:ext cx="3331647" cy="89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Woodland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Influence of metasomatism on vanadium-based redox proxies for mantle peridotite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Woodland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8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11-16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822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92378" y="4517476"/>
            <a:ext cx="333164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Figure 4</a:t>
            </a:r>
            <a:r>
              <a:rPr lang="en-GB" sz="1100" dirty="0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Variation in the clinopyroxene/silicate melt partition coefficient with ƒO</a:t>
            </a:r>
            <a:r>
              <a:rPr lang="en-GB" sz="1100" baseline="-25000" dirty="0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2</a:t>
            </a:r>
            <a:r>
              <a:rPr lang="en-GB" sz="1100" dirty="0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at 1 bar and 1300 °C, along with Sc and Ga for reference as reported by </a:t>
            </a:r>
            <a:r>
              <a:rPr lang="en-GB" sz="1100" dirty="0" err="1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Mallmann</a:t>
            </a:r>
            <a:r>
              <a:rPr lang="en-GB" sz="1100" dirty="0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and O’Neill (2009). The arrow emphasises the effect of oxidation on D</a:t>
            </a:r>
            <a:r>
              <a:rPr lang="en-GB" sz="1100" baseline="-25000" dirty="0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V</a:t>
            </a:r>
            <a:r>
              <a:rPr lang="en-GB" sz="1100" dirty="0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in the ƒO</a:t>
            </a:r>
            <a:r>
              <a:rPr lang="en-GB" sz="1100" baseline="-25000" dirty="0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2</a:t>
            </a:r>
            <a:r>
              <a:rPr lang="en-GB" sz="1100" dirty="0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range observed in our xenolith suite from the Massif Central (shaded area). See text.</a:t>
            </a:r>
            <a:endParaRPr lang="en-GB" sz="11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en-GB" sz="11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D8E56D-383F-4055-AA6B-DAA28B46E2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767" y="978645"/>
            <a:ext cx="5734878" cy="528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192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Cambria</vt:lpstr>
      <vt:lpstr>msgothic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60</cp:revision>
  <dcterms:created xsi:type="dcterms:W3CDTF">2017-09-25T10:29:42Z</dcterms:created>
  <dcterms:modified xsi:type="dcterms:W3CDTF">2018-09-06T16:09:32Z</dcterms:modified>
</cp:coreProperties>
</file>