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Pressure-temperature conditions for generation of partial melts from crustal/mafic lithologies in the mantle with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colour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map for wt. % SiO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 the melt. Also plotted for reference are mantle adiabats for mantle potential temperatures of 1350 and 1650 °C (dashed lines), solidi of various volatile-free lithologies (1-metapelite, 2-MORB-eclogite, 3-silica-deficient garnet pyroxenite, 4-peridotite, references given in footnote of Table S-3 – the table of compiled experiments), and graphite-diamond transition (dotted line). </a:t>
                </a:r>
                <a:endParaRPr lang="en-GB" dirty="0">
                  <a:effectLst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279" y="179388"/>
            <a:ext cx="423174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Eguchi and Dasgupta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Redox state of the convective mantle from CO</a:t>
            </a:r>
            <a:r>
              <a:rPr lang="en-US" altLang="en-US" sz="1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-trace element systematics of oceanic basalts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Eguchi and Dasgupta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8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17-21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823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692380" y="4957653"/>
            <a:ext cx="33316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1</a:t>
            </a:r>
            <a:r>
              <a:rPr lang="en-US" sz="1100" dirty="0"/>
              <a:t> Pressure-temperature conditions for generation of partial melts from crustal/mafic lithologies in the mantle with </a:t>
            </a:r>
            <a:r>
              <a:rPr lang="en-US" sz="1100" dirty="0" err="1"/>
              <a:t>colour</a:t>
            </a:r>
            <a:r>
              <a:rPr lang="en-US" sz="1100" dirty="0"/>
              <a:t> map for wt. % SiO</a:t>
            </a:r>
            <a:r>
              <a:rPr lang="en-US" sz="1100" baseline="-25000" dirty="0"/>
              <a:t>2</a:t>
            </a:r>
            <a:r>
              <a:rPr lang="en-US" sz="1100" dirty="0"/>
              <a:t> in the melt. Also plotted for reference are mantle adiabats for mantle potential temperatures of 1350 and 1650 °C (dashed lines), solidi of various…</a:t>
            </a:r>
            <a:endParaRPr lang="en-GB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CB88D-8C9A-41C6-A6A9-39FBF4152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7" y="1064558"/>
            <a:ext cx="5967916" cy="52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202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60</cp:revision>
  <dcterms:created xsi:type="dcterms:W3CDTF">2017-09-25T10:29:42Z</dcterms:created>
  <dcterms:modified xsi:type="dcterms:W3CDTF">2018-09-14T10:38:12Z</dcterms:modified>
</cp:coreProperties>
</file>