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(a) 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Mg# histogram of olivines in this study. </a:t>
                </a:r>
                <a:r>
                  <a:rPr lang="en-GB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Mg#s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are both more and less depleted than the worldwide average for olivine in </a:t>
                </a:r>
                <a:r>
                  <a:rPr lang="en-GB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cratonic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peridotite, denoted by the dotted line (Pearson and Wittig, 2008).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 </a:t>
                </a:r>
                <a:r>
                  <a:rPr lang="en-GB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ΔMg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/Si histogram of samples compared to a vertically unscaled probability density function for worldwide </a:t>
                </a:r>
                <a:r>
                  <a:rPr lang="en-GB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cratonic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mantle xenoliths from Canil and Lee (2009). Negative </a:t>
                </a:r>
                <a:r>
                  <a:rPr lang="en-GB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ΔMg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/Si designates Si-enriched lithologies.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1291" y="179388"/>
            <a:ext cx="344273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Regier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oxygen isotope test for the origin of Archean mantle roots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Regier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6-10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931967" y="2536448"/>
            <a:ext cx="297431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 (a) </a:t>
            </a:r>
            <a:r>
              <a:rPr lang="en-GB" sz="1100" dirty="0"/>
              <a:t>Mg# histogram of olivines in this study. </a:t>
            </a:r>
            <a:r>
              <a:rPr lang="en-GB" sz="1100" dirty="0" err="1"/>
              <a:t>Mg#s</a:t>
            </a:r>
            <a:r>
              <a:rPr lang="en-GB" sz="1100" dirty="0"/>
              <a:t> are both more and less depleted than the worldwide average for olivine in </a:t>
            </a:r>
            <a:r>
              <a:rPr lang="en-GB" sz="1100" dirty="0" err="1"/>
              <a:t>cratonic</a:t>
            </a:r>
            <a:r>
              <a:rPr lang="en-GB" sz="1100" dirty="0"/>
              <a:t> peridotite, denoted by the dotted line (Pearson and Wittig, 2008). </a:t>
            </a:r>
            <a:r>
              <a:rPr lang="en-GB" sz="1100" b="1" dirty="0"/>
              <a:t>(b) </a:t>
            </a:r>
            <a:r>
              <a:rPr lang="en-GB" sz="1100" dirty="0" err="1"/>
              <a:t>ΔMg</a:t>
            </a:r>
            <a:r>
              <a:rPr lang="en-GB" sz="1100" dirty="0"/>
              <a:t>/Si histogram of samples compared to a vertically unscaled probability density function for worldwide </a:t>
            </a:r>
            <a:r>
              <a:rPr lang="en-GB" sz="1100" dirty="0" err="1"/>
              <a:t>cratonic</a:t>
            </a:r>
            <a:r>
              <a:rPr lang="en-GB" sz="1100" dirty="0"/>
              <a:t> mantle xenoliths from Canil and Lee (2009). Negative </a:t>
            </a:r>
            <a:r>
              <a:rPr lang="en-GB" sz="1100" dirty="0" err="1"/>
              <a:t>ΔMg</a:t>
            </a:r>
            <a:r>
              <a:rPr lang="en-GB" sz="1100" dirty="0"/>
              <a:t>/Si designates Si-enriched lithologies.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3097C3F-EDEA-424E-A802-08B87D3702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051441"/>
            <a:ext cx="8511292" cy="338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225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67</cp:revision>
  <dcterms:created xsi:type="dcterms:W3CDTF">2017-09-25T10:29:42Z</dcterms:created>
  <dcterms:modified xsi:type="dcterms:W3CDTF">2018-11-27T09:50:40Z</dcterms:modified>
</cp:coreProperties>
</file>