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Helium and Ne isotopic compositions in the run products. Materials contain mixtures of atmospheric and cosmogenic noble gases.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Olivine-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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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pairs have within analytical uncertainties the same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ratios except for the experiment conducted at 1200 °C for 2 hours.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All olivine-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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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pairs have different Ne isotopic compositions. Error bars are 2 sd.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Roth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primordial He budget of the Earth set by percolative core formation in planetesimals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Roth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675579"/>
            <a:ext cx="2974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1 </a:t>
            </a:r>
            <a:r>
              <a:rPr lang="en-GB" sz="1100" dirty="0"/>
              <a:t>Helium and Ne isotopic compositions in the run products. Materials contain mixtures of atmospheric and cosmogenic noble gases. </a:t>
            </a:r>
            <a:r>
              <a:rPr lang="en-GB" sz="1100" b="1" dirty="0"/>
              <a:t>(a)</a:t>
            </a:r>
            <a:r>
              <a:rPr lang="en-GB" sz="1100" dirty="0"/>
              <a:t> Olivine-</a:t>
            </a:r>
            <a:r>
              <a:rPr lang="en-GB" sz="1100" dirty="0">
                <a:sym typeface="Symbol" panose="05050102010706020507" pitchFamily="18" charset="2"/>
              </a:rPr>
              <a:t></a:t>
            </a:r>
            <a:r>
              <a:rPr lang="en-GB" sz="1100" dirty="0"/>
              <a:t>FeS</a:t>
            </a:r>
            <a:r>
              <a:rPr lang="en-GB" sz="1100" dirty="0">
                <a:sym typeface="Symbol" panose="05050102010706020507" pitchFamily="18" charset="2"/>
              </a:rPr>
              <a:t></a:t>
            </a:r>
            <a:r>
              <a:rPr lang="en-GB" sz="1100" dirty="0"/>
              <a:t> pairs have within analytical uncertainties the same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ratios except for the experiment conducted at 1200 °C for 2 hours. </a:t>
            </a:r>
            <a:r>
              <a:rPr lang="en-GB" sz="1100" b="1" dirty="0"/>
              <a:t>(b) </a:t>
            </a:r>
            <a:r>
              <a:rPr lang="en-GB" sz="1100" dirty="0"/>
              <a:t>All olivine-</a:t>
            </a:r>
            <a:r>
              <a:rPr lang="en-GB" sz="1100" dirty="0">
                <a:sym typeface="Symbol" panose="05050102010706020507" pitchFamily="18" charset="2"/>
              </a:rPr>
              <a:t></a:t>
            </a:r>
            <a:r>
              <a:rPr lang="en-GB" sz="1100" dirty="0"/>
              <a:t>FeS</a:t>
            </a:r>
            <a:r>
              <a:rPr lang="en-GB" sz="1100" dirty="0">
                <a:sym typeface="Symbol" panose="05050102010706020507" pitchFamily="18" charset="2"/>
              </a:rPr>
              <a:t></a:t>
            </a:r>
            <a:r>
              <a:rPr lang="en-GB" sz="1100" dirty="0"/>
              <a:t> pairs have different Ne isotopic compositions. Error bars are 2 sd.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4C3F6-C942-40B5-B393-896F0BA81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005" y="326578"/>
            <a:ext cx="4345745" cy="614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212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72</cp:revision>
  <dcterms:created xsi:type="dcterms:W3CDTF">2017-09-25T10:29:42Z</dcterms:created>
  <dcterms:modified xsi:type="dcterms:W3CDTF">2019-01-14T14:52:36Z</dcterms:modified>
</cp:coreProperties>
</file>