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 varScale="1">
        <p:scale>
          <a:sx n="76" d="100"/>
          <a:sy n="76" d="100"/>
        </p:scale>
        <p:origin x="8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1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XRS spectra of Si L</a:t>
                </a:r>
                <a:r>
                  <a:rPr lang="en-US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2,3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and O K-edge up to 110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GPa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from experiment and calculations. 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lang="en-US" sz="12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a,b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Si L</a:t>
                </a:r>
                <a:r>
                  <a:rPr lang="en-US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2,3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spectra. 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lang="en-US" sz="12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c,d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 K-edge spectra. Grey spectra in 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and 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show measurements at the starting pressure indicated on the right, the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coloured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spectra correspond to the final pressure. 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(e)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Atomic structure of SiO</a:t>
                </a:r>
                <a:r>
                  <a:rPr lang="en-US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from MD.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1 (a)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Structure factors,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of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molten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CaCO</a:t>
                </a:r>
                <a:r>
                  <a:rPr lang="en-GB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; curves are stacked to see better the evolution with increased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conditions (given on the right panel); the main change affecting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(Fig. 1a) is the shift of the first sharp diffraction peak (FSDP) towards higher reciprocal distances, up to 2.28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fr-FR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GB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at 8.7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GPa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which corresponds in the real space to a characteristic mid-range order distance,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2𝜋/𝑞_𝐹𝑆𝐷𝑃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of 2.76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(b)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Corresponding radial distribution functions (plain curves),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g(r)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compared to MD simulations (dashed curve;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Vuilleumier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et al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., 2014).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7714" y="179388"/>
            <a:ext cx="4186313" cy="69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>
              <a:spcAft>
                <a:spcPct val="0"/>
              </a:spcAft>
              <a:buSzPct val="45000"/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Petitgirard </a:t>
            </a:r>
            <a:r>
              <a:rPr lang="en-US" altLang="en-U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spcAft>
                <a:spcPct val="0"/>
              </a:spcAft>
              <a:buSzPct val="45000"/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Magma properties at deep Earth’s conditions from electronic structure of silica 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>
              <a:spcAft>
                <a:spcPct val="0"/>
              </a:spcAft>
              <a:buSzPct val="45000"/>
              <a:buNone/>
            </a:pPr>
            <a:r>
              <a:rPr lang="de-AT" altLang="en-US" sz="1200" b="1" dirty="0">
                <a:latin typeface="Arial" panose="020B0604020202020204" pitchFamily="34" charset="0"/>
              </a:rPr>
              <a:t>Petitgirard </a:t>
            </a:r>
            <a:r>
              <a:rPr lang="de-AT" altLang="en-US" sz="1200" b="1" i="1" dirty="0">
                <a:latin typeface="Arial" panose="020B0604020202020204" pitchFamily="34" charset="0"/>
              </a:rPr>
              <a:t>et al</a:t>
            </a:r>
            <a:r>
              <a:rPr lang="de-AT" altLang="en-US" sz="1200" b="1" dirty="0">
                <a:latin typeface="Arial" panose="020B0604020202020204" pitchFamily="34" charset="0"/>
              </a:rPr>
              <a:t>. </a:t>
            </a:r>
            <a:r>
              <a:rPr lang="tr-TR" altLang="en-US" sz="1200" b="1" dirty="0">
                <a:latin typeface="Arial" panose="020B0604020202020204" pitchFamily="34" charset="0"/>
              </a:rPr>
              <a:t>(201</a:t>
            </a:r>
            <a:r>
              <a:rPr lang="en-US" altLang="en-US" sz="1200" b="1" dirty="0">
                <a:latin typeface="Arial" panose="020B0604020202020204" pitchFamily="34" charset="0"/>
              </a:rPr>
              <a:t>9</a:t>
            </a:r>
            <a:r>
              <a:rPr lang="fr-FR" altLang="en-US" sz="1200" b="1" dirty="0">
                <a:latin typeface="Arial" panose="020B0604020202020204" pitchFamily="34" charset="0"/>
              </a:rPr>
              <a:t>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dirty="0">
                <a:latin typeface="Arial" panose="020B0604020202020204" pitchFamily="34" charset="0"/>
              </a:rPr>
              <a:t>9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fr-FR" altLang="en-US" sz="1200" b="1" dirty="0">
                <a:latin typeface="Arial" panose="020B0604020202020204" pitchFamily="34" charset="0"/>
              </a:rPr>
              <a:t>32-37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10.7185/geochemlet.1</a:t>
            </a:r>
            <a:r>
              <a:rPr lang="fr-FR" altLang="en-US" sz="1200" b="1" dirty="0">
                <a:latin typeface="Arial" panose="020B0604020202020204" pitchFamily="34" charset="0"/>
              </a:rPr>
              <a:t>902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4218" y="6260109"/>
            <a:ext cx="320981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just"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2019 The Authors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Published by the European Association of Geochemistry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fr-FR" altLang="en-US" sz="1000" dirty="0">
                <a:latin typeface="Arial" panose="020B0604020202020204" pitchFamily="34" charset="0"/>
              </a:rPr>
              <a:t>u</a:t>
            </a:r>
            <a:r>
              <a:rPr lang="en-GB" altLang="en-US" sz="1000" dirty="0" err="1">
                <a:latin typeface="Arial" panose="020B0604020202020204" pitchFamily="34" charset="0"/>
              </a:rPr>
              <a:t>nder</a:t>
            </a:r>
            <a:r>
              <a:rPr lang="en-GB" altLang="en-US" sz="1000" dirty="0">
                <a:latin typeface="Arial" panose="020B0604020202020204" pitchFamily="34" charset="0"/>
              </a:rPr>
              <a:t> Creative Commons License CC BY-NC-ND.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8984190" y="2790363"/>
            <a:ext cx="293804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Figure 1 </a:t>
            </a:r>
            <a:r>
              <a:rPr lang="en-US" sz="1100" dirty="0"/>
              <a:t>XRS spectra of Si L</a:t>
            </a:r>
            <a:r>
              <a:rPr lang="en-US" sz="1100" baseline="-25000" dirty="0"/>
              <a:t>2,3</a:t>
            </a:r>
            <a:r>
              <a:rPr lang="en-US" sz="1100" dirty="0"/>
              <a:t> and O K-edge up to 110 </a:t>
            </a:r>
            <a:r>
              <a:rPr lang="en-US" sz="1100" dirty="0" err="1"/>
              <a:t>GPa</a:t>
            </a:r>
            <a:r>
              <a:rPr lang="en-US" sz="1100" dirty="0"/>
              <a:t> from experiment and calculations. </a:t>
            </a:r>
            <a:r>
              <a:rPr lang="en-US" sz="1100" b="1" dirty="0"/>
              <a:t>(</a:t>
            </a:r>
            <a:r>
              <a:rPr lang="en-US" sz="1100" b="1" dirty="0" err="1"/>
              <a:t>a,b</a:t>
            </a:r>
            <a:r>
              <a:rPr lang="en-US" sz="1100" b="1" dirty="0"/>
              <a:t>)</a:t>
            </a:r>
            <a:r>
              <a:rPr lang="en-US" sz="1100" dirty="0"/>
              <a:t> Si L</a:t>
            </a:r>
            <a:r>
              <a:rPr lang="en-US" sz="1100" baseline="-25000" dirty="0"/>
              <a:t>2,3 </a:t>
            </a:r>
            <a:r>
              <a:rPr lang="en-US" sz="1100" dirty="0"/>
              <a:t>spectra. </a:t>
            </a:r>
            <a:r>
              <a:rPr lang="en-US" sz="1100" b="1" dirty="0"/>
              <a:t>(</a:t>
            </a:r>
            <a:r>
              <a:rPr lang="en-US" sz="1100" b="1" dirty="0" err="1"/>
              <a:t>c,d</a:t>
            </a:r>
            <a:r>
              <a:rPr lang="en-US" sz="1100" b="1" dirty="0"/>
              <a:t>)</a:t>
            </a:r>
            <a:r>
              <a:rPr lang="en-US" sz="1100" dirty="0"/>
              <a:t> O K-edge spectra. Grey spectra in </a:t>
            </a:r>
            <a:r>
              <a:rPr lang="en-US" sz="1100" b="1" dirty="0"/>
              <a:t>a</a:t>
            </a:r>
            <a:r>
              <a:rPr lang="en-US" sz="1100" dirty="0"/>
              <a:t> and </a:t>
            </a:r>
            <a:r>
              <a:rPr lang="en-US" sz="1100" b="1"/>
              <a:t>c</a:t>
            </a:r>
            <a:r>
              <a:rPr lang="en-US" sz="1100"/>
              <a:t> show measurements </a:t>
            </a:r>
            <a:r>
              <a:rPr lang="en-US" sz="1100" dirty="0"/>
              <a:t>at the starting pressure indicated on the right, the </a:t>
            </a:r>
            <a:r>
              <a:rPr lang="en-US" sz="1100" dirty="0" err="1"/>
              <a:t>coloured</a:t>
            </a:r>
            <a:r>
              <a:rPr lang="en-US" sz="1100" dirty="0"/>
              <a:t> spectra correspond to the final pressure. </a:t>
            </a:r>
            <a:r>
              <a:rPr lang="en-US" sz="1100" b="1" dirty="0"/>
              <a:t>(e)</a:t>
            </a:r>
            <a:r>
              <a:rPr lang="en-US" sz="1100" dirty="0"/>
              <a:t> Atomic structure of SiO</a:t>
            </a:r>
            <a:r>
              <a:rPr lang="en-US" sz="1100" baseline="-25000" dirty="0"/>
              <a:t>2</a:t>
            </a:r>
            <a:r>
              <a:rPr lang="en-US" sz="1100" dirty="0"/>
              <a:t> from MD.</a:t>
            </a:r>
            <a:endParaRPr lang="en-GB" sz="11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953B8A-9876-47B2-B679-E34D39FC08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0" y="1421715"/>
            <a:ext cx="8544448" cy="436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207</Words>
  <Application>Microsoft Office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Alice Williams</cp:lastModifiedBy>
  <cp:revision>74</cp:revision>
  <dcterms:created xsi:type="dcterms:W3CDTF">2017-09-25T10:29:42Z</dcterms:created>
  <dcterms:modified xsi:type="dcterms:W3CDTF">2019-01-28T17:34:40Z</dcterms:modified>
</cp:coreProperties>
</file>