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1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Two low pressure model atmospheres of the 3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5 Ga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−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7 Ga Earth.  One model includes a surface mixing ratio of CO of 0.33 (dashed), and the other a surface mixing ratio of 10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-6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(solid). The surface pressure is 0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 bar for both models. Mixing ratios are shown as a function of atmospheric height,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(km; top two figures) and pressure (bar; bottom two figures).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7714" y="179388"/>
            <a:ext cx="4186313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Rimmer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Oxidised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micrometeorites as evidence for low atmospheric pressure on the early Earth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Rimmer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9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38-42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903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950103" y="2786102"/>
            <a:ext cx="29380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2</a:t>
            </a:r>
            <a:r>
              <a:rPr lang="en-GB" sz="1100" dirty="0"/>
              <a:t> Two low pressure model atmospheres of the 3</a:t>
            </a:r>
            <a:r>
              <a:rPr lang="en-GB" sz="1100" i="1" dirty="0"/>
              <a:t>.</a:t>
            </a:r>
            <a:r>
              <a:rPr lang="en-GB" sz="1100" dirty="0"/>
              <a:t>5 Ga</a:t>
            </a:r>
            <a:r>
              <a:rPr lang="en-GB" sz="1100" i="1" dirty="0"/>
              <a:t> − </a:t>
            </a:r>
            <a:r>
              <a:rPr lang="en-GB" sz="1100" dirty="0"/>
              <a:t>2</a:t>
            </a:r>
            <a:r>
              <a:rPr lang="en-GB" sz="1100" i="1" dirty="0"/>
              <a:t>.</a:t>
            </a:r>
            <a:r>
              <a:rPr lang="en-GB" sz="1100" dirty="0"/>
              <a:t>7 Ga Earth.  One model includes a surface mixing ratio of CO of 0.33 (dashed), and the other a surface mixing ratio of 10</a:t>
            </a:r>
            <a:r>
              <a:rPr lang="en-GB" sz="1100" baseline="30000" dirty="0"/>
              <a:t>-6</a:t>
            </a:r>
            <a:r>
              <a:rPr lang="en-GB" sz="1100" dirty="0"/>
              <a:t> (solid). The surface pressure is 0</a:t>
            </a:r>
            <a:r>
              <a:rPr lang="en-GB" sz="1100" i="1" dirty="0"/>
              <a:t>.</a:t>
            </a:r>
            <a:r>
              <a:rPr lang="en-GB" sz="1100" dirty="0"/>
              <a:t>3 bar for both models. Mixing ratios are shown as a function of atmospheric height, </a:t>
            </a:r>
            <a:r>
              <a:rPr lang="en-GB" sz="1100" i="1" dirty="0"/>
              <a:t>h </a:t>
            </a:r>
            <a:r>
              <a:rPr lang="en-GB" sz="1100" dirty="0"/>
              <a:t>(km; top two figures) and pressure (bar; bottom two figures).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83A223-2864-41C6-80BD-99ACA79964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952" y="992729"/>
            <a:ext cx="7064626" cy="5320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222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78</cp:revision>
  <dcterms:created xsi:type="dcterms:W3CDTF">2017-09-25T10:29:42Z</dcterms:created>
  <dcterms:modified xsi:type="dcterms:W3CDTF">2019-02-01T11:51:21Z</dcterms:modified>
</cp:coreProperties>
</file>