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Backscattered electron (BSE) images of representative experimental run products (Pl2_LBS7H, 0.4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1200 °С; and 2018_Pl3_LBS7H, 0.3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– 1160 °С). Px = pyroxene;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Plag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plagioclase.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4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lunar hygrometer based on plagioclase-melt partitioning of water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14-19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797037"/>
            <a:ext cx="32958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Backscattered electron (BSE) images of representative experimental run products (Pl2_LBS7H, 0.4 </a:t>
            </a:r>
            <a:r>
              <a:rPr lang="en-US" sz="1100" dirty="0" err="1"/>
              <a:t>GPa</a:t>
            </a:r>
            <a:r>
              <a:rPr lang="en-US" sz="1100" dirty="0"/>
              <a:t> – 1200 °С; and 2018_Pl3_LBS7H, 0.3 </a:t>
            </a:r>
            <a:r>
              <a:rPr lang="en-US" sz="1100" dirty="0" err="1"/>
              <a:t>GPa</a:t>
            </a:r>
            <a:r>
              <a:rPr lang="en-US" sz="1100" dirty="0"/>
              <a:t> – 1160 °С). Px = pyroxene; </a:t>
            </a:r>
            <a:r>
              <a:rPr lang="en-US" sz="1100" dirty="0" err="1"/>
              <a:t>Plag</a:t>
            </a:r>
            <a:r>
              <a:rPr lang="en-US" sz="1100" dirty="0"/>
              <a:t> = plagioclase.</a:t>
            </a:r>
            <a:endParaRPr lang="en-GB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308D97-2936-4DAA-9661-FC2E13376C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797" y="484613"/>
            <a:ext cx="4593098" cy="56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154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81</cp:revision>
  <dcterms:created xsi:type="dcterms:W3CDTF">2017-09-25T10:29:42Z</dcterms:created>
  <dcterms:modified xsi:type="dcterms:W3CDTF">2019-03-21T09:02:55Z</dcterms:modified>
</cp:coreProperties>
</file>