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Representative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unpolarised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infrared spectra of plagioclase,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normalised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to 1 cm thickness. Spectra are shifted vertically to facilitate comparison.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924" y="179388"/>
            <a:ext cx="393510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lunar hygrometer based on plagioclase-melt partitioning of water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Lin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14-19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8169" y="2797037"/>
            <a:ext cx="329585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</a:t>
            </a:r>
            <a:r>
              <a:rPr lang="en-US" sz="1100" dirty="0"/>
              <a:t> Representative </a:t>
            </a:r>
            <a:r>
              <a:rPr lang="en-US" sz="1100" dirty="0" err="1"/>
              <a:t>unpolarised</a:t>
            </a:r>
            <a:r>
              <a:rPr lang="en-US" sz="1100" dirty="0"/>
              <a:t> infrared spectra of plagioclase, </a:t>
            </a:r>
            <a:r>
              <a:rPr lang="en-US" sz="1100" dirty="0" err="1"/>
              <a:t>normalised</a:t>
            </a:r>
            <a:r>
              <a:rPr lang="en-US" sz="1100" dirty="0"/>
              <a:t> to 1 cm thickness. Spectra are shifted vertically to facilitate comparison. </a:t>
            </a:r>
            <a:endParaRPr lang="en-GB" sz="11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1F50F29-7D94-41AC-9C6D-1D188F073E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652" y="954827"/>
            <a:ext cx="5911145" cy="494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106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82</cp:revision>
  <dcterms:created xsi:type="dcterms:W3CDTF">2017-09-25T10:29:42Z</dcterms:created>
  <dcterms:modified xsi:type="dcterms:W3CDTF">2019-03-21T09:04:03Z</dcterms:modified>
</cp:coreProperties>
</file>