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W/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W data obtained in this study shown as µ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182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W values. Open symbols are individual analysis of samples and filled symbols show the average of the different duplicates. Errors on individual measurements shown are 2 standard error (2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s.e.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and propagated uncertainties are shown for averages. The shaded area represents the reproducibility obtained (2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s.d.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on repeated measurements of the Alfa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Aesar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 standard.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19/06/2019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2" y="179388"/>
            <a:ext cx="41159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Rizo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evidence for core-mantle interaction in the source of mantle plumes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Rizo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6-11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917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591340" y="2690191"/>
            <a:ext cx="331595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 </a:t>
            </a:r>
            <a:r>
              <a:rPr lang="en-GB" sz="1100" baseline="30000" dirty="0"/>
              <a:t>182</a:t>
            </a:r>
            <a:r>
              <a:rPr lang="en-GB" sz="1100" dirty="0"/>
              <a:t>W/</a:t>
            </a:r>
            <a:r>
              <a:rPr lang="en-GB" sz="1100" baseline="30000" dirty="0"/>
              <a:t>184</a:t>
            </a:r>
            <a:r>
              <a:rPr lang="en-GB" sz="1100" dirty="0"/>
              <a:t>W data obtained in this study shown as µ</a:t>
            </a:r>
            <a:r>
              <a:rPr lang="en-GB" sz="1100" baseline="30000" dirty="0"/>
              <a:t>182</a:t>
            </a:r>
            <a:r>
              <a:rPr lang="en-GB" sz="1100" dirty="0"/>
              <a:t>W values. Open symbols are individual analysis of samples and filled symbols show the average of the different duplicates. Errors on individual measurements shown are 2 standard error (2 </a:t>
            </a:r>
            <a:r>
              <a:rPr lang="en-GB" sz="1100" dirty="0" err="1"/>
              <a:t>s.e.</a:t>
            </a:r>
            <a:r>
              <a:rPr lang="en-GB" sz="1100" dirty="0"/>
              <a:t>) and propagated uncertainties are shown for averages. The shaded area represents the reproducibility obtained (2 </a:t>
            </a:r>
            <a:r>
              <a:rPr lang="en-GB" sz="1100" dirty="0" err="1"/>
              <a:t>s.d.</a:t>
            </a:r>
            <a:r>
              <a:rPr lang="en-GB" sz="1100" dirty="0"/>
              <a:t>) on repeated measurements of the Alfa </a:t>
            </a:r>
            <a:r>
              <a:rPr lang="en-GB" sz="1100" dirty="0" err="1"/>
              <a:t>Aesar</a:t>
            </a:r>
            <a:r>
              <a:rPr lang="en-GB" sz="1100" dirty="0"/>
              <a:t> W standard.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A8216B5C-5200-40CC-9C1B-50854EC625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783" y="741899"/>
            <a:ext cx="3796740" cy="551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219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95</cp:revision>
  <dcterms:created xsi:type="dcterms:W3CDTF">2017-09-25T10:29:42Z</dcterms:created>
  <dcterms:modified xsi:type="dcterms:W3CDTF">2019-06-19T10:14:17Z</dcterms:modified>
</cp:coreProperties>
</file>