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Schematic cartoon showing possible processes for core-mantle chemical interaction.  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2" y="179388"/>
            <a:ext cx="41159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Rizo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evidence for core-mantle interaction in the source of mantle plumes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Rizo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6-11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54997" y="2991769"/>
            <a:ext cx="33159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</a:t>
            </a:r>
            <a:r>
              <a:rPr lang="en-GB" sz="1100" dirty="0"/>
              <a:t>Schematic cartoon showing possible processes for core-mantle chemical interaction.   </a:t>
            </a:r>
          </a:p>
        </p:txBody>
      </p:sp>
      <p:pic>
        <p:nvPicPr>
          <p:cNvPr id="10" name="Picture 9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B5BFFE14-DAE0-4E67-A46F-6A1D1DAFEB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012824"/>
            <a:ext cx="6200292" cy="516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85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96</cp:revision>
  <dcterms:created xsi:type="dcterms:W3CDTF">2017-09-25T10:29:42Z</dcterms:created>
  <dcterms:modified xsi:type="dcterms:W3CDTF">2019-06-11T15:48:15Z</dcterms:modified>
</cp:coreProperties>
</file>