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49" d="100"/>
          <a:sy n="49" d="100"/>
        </p:scale>
        <p:origin x="9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Eu/</a:t>
                </a:r>
                <a:r>
                  <a:rPr lang="en-GB" sz="1200" i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Sm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Sr/Nd ratios of achondrites and NWA 8486 normalised to CI chondrites </a:t>
                </a:r>
                <a:r>
                  <a:rPr lang="en-US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(Anders and </a:t>
                </a:r>
                <a:r>
                  <a:rPr lang="en-US" sz="1200" i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Grevesse</a:t>
                </a:r>
                <a:r>
                  <a:rPr lang="en-US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1989)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Overlap between the different fields is due to whole rocks mainly composed of pyroxene or plagioclase (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e.g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aubrites, ureilites, lunar anorthosites). For each field group, NWA 8486 exhibits higher </a:t>
                </a:r>
                <a:r>
                  <a:rPr lang="en-GB" sz="1200" i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Eu</a:t>
                </a:r>
                <a:r>
                  <a:rPr lang="en-GB" sz="1200" i="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</a:t>
                </a:r>
                <a:r>
                  <a:rPr lang="en-GB" sz="1200" i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Sm</a:t>
                </a:r>
                <a:r>
                  <a:rPr lang="en-GB" sz="1200" i="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</a:t>
                </a:r>
                <a:r>
                  <a:rPr lang="en-GB" sz="1200" i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Sr</a:t>
                </a:r>
                <a:r>
                  <a:rPr lang="en-GB" sz="1200" i="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</a:t>
                </a:r>
                <a:r>
                  <a:rPr lang="en-GB" sz="1200" i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</a:t>
                </a:r>
                <a:r>
                  <a:rPr lang="en-GB" sz="1200" i="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Only lunar anorthosites are similar to NWA 8486 whole rock, but they contain much more plagioclase than NWA 8486. See Supplementary Information for data sources.</a:t>
                </a:r>
                <a:endParaRPr lang="en-GB" sz="1200" i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6892" y="179388"/>
            <a:ext cx="435713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Frossard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for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anorthositic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crust formed on an inner solar system planetesimal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Frossard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28-32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>
                <a:latin typeface="Arial" panose="020B0604020202020204" pitchFamily="34" charset="0"/>
              </a:rPr>
              <a:t>921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08071" y="2536448"/>
            <a:ext cx="331595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</a:t>
            </a:r>
            <a:r>
              <a:rPr lang="en-GB" sz="1100" dirty="0"/>
              <a:t> Eu/</a:t>
            </a:r>
            <a:r>
              <a:rPr lang="en-GB" sz="1100" dirty="0" err="1"/>
              <a:t>Sm</a:t>
            </a:r>
            <a:r>
              <a:rPr lang="en-GB" sz="1100" dirty="0"/>
              <a:t> and Sr/Nd ratios of achondrites and NWA 8486 normalised to CI chondrites </a:t>
            </a:r>
            <a:r>
              <a:rPr lang="en-US" sz="1100" dirty="0"/>
              <a:t>(Anders and </a:t>
            </a:r>
            <a:r>
              <a:rPr lang="en-US" sz="1100" dirty="0" err="1"/>
              <a:t>Grevesse</a:t>
            </a:r>
            <a:r>
              <a:rPr lang="en-US" sz="1100" dirty="0"/>
              <a:t>, 1989)</a:t>
            </a:r>
            <a:r>
              <a:rPr lang="en-GB" sz="1100" dirty="0"/>
              <a:t>. Overlap between the different fields is due to whole rocks mainly composed of pyroxene or plagioclase (</a:t>
            </a:r>
            <a:r>
              <a:rPr lang="en-GB" sz="1100" i="1" dirty="0"/>
              <a:t>e.g</a:t>
            </a:r>
            <a:r>
              <a:rPr lang="en-GB" sz="1100" dirty="0"/>
              <a:t>., aubrites, ureilites, lunar anorthosites). For each field group, NWA 8486 exhibits higher </a:t>
            </a:r>
            <a:r>
              <a:rPr lang="en-GB" sz="1100" dirty="0" err="1"/>
              <a:t>Eu</a:t>
            </a:r>
            <a:r>
              <a:rPr lang="en-GB" sz="1100" baseline="-25000" dirty="0" err="1"/>
              <a:t>N</a:t>
            </a:r>
            <a:r>
              <a:rPr lang="en-GB" sz="1100" dirty="0"/>
              <a:t>/</a:t>
            </a:r>
            <a:r>
              <a:rPr lang="en-GB" sz="1100" dirty="0" err="1"/>
              <a:t>Sm</a:t>
            </a:r>
            <a:r>
              <a:rPr lang="en-GB" sz="1100" baseline="-25000" dirty="0" err="1"/>
              <a:t>N</a:t>
            </a:r>
            <a:r>
              <a:rPr lang="en-GB" sz="1100" dirty="0"/>
              <a:t> and </a:t>
            </a:r>
            <a:r>
              <a:rPr lang="en-GB" sz="1100" dirty="0" err="1"/>
              <a:t>Sr</a:t>
            </a:r>
            <a:r>
              <a:rPr lang="en-GB" sz="1100" baseline="-25000" dirty="0" err="1"/>
              <a:t>N</a:t>
            </a:r>
            <a:r>
              <a:rPr lang="en-GB" sz="1100" dirty="0"/>
              <a:t>/</a:t>
            </a:r>
            <a:r>
              <a:rPr lang="en-GB" sz="1100" dirty="0" err="1"/>
              <a:t>Nd</a:t>
            </a:r>
            <a:r>
              <a:rPr lang="en-GB" sz="1100" baseline="-25000" dirty="0" err="1"/>
              <a:t>N</a:t>
            </a:r>
            <a:r>
              <a:rPr lang="en-GB" sz="1100" dirty="0"/>
              <a:t>. Only lunar anorthosites are similar to NWA 8486 whole rock, but they contain much more plagioclase than NWA 8486. See Supplementary Information for data sources.</a:t>
            </a:r>
            <a:endParaRPr lang="en-GB" sz="1100" i="1" dirty="0"/>
          </a:p>
        </p:txBody>
      </p:sp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id="{D6321CB5-BF37-47CC-819F-1D55E2926A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012" y="1094315"/>
            <a:ext cx="6611816" cy="529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261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104</cp:revision>
  <dcterms:created xsi:type="dcterms:W3CDTF">2017-09-25T10:29:42Z</dcterms:created>
  <dcterms:modified xsi:type="dcterms:W3CDTF">2019-10-04T14:43:47Z</dcterms:modified>
</cp:coreProperties>
</file>