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 New C and N isotope data for southern African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diamondites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(red circles) and literature data (grey circles: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Gautheron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2005; Burgess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1998)  Fields are shown for other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diamondites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(Mikhail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2013), eclogitic monocrystalline diamonds from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Jwaneng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Cartigny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1998) and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Orapa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Cartigny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1999), the mean mantle and altered oceanic crustal material (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Cartigny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 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4702" y="179388"/>
            <a:ext cx="4509327" cy="89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Mikhail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secretive mechanical exchange between mantle and crustal volatiles revealed by helium isotopes in </a:t>
            </a:r>
            <a:r>
              <a:rPr lang="en-US" altLang="en-US" sz="14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C-depleted diamonds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Mikhail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11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>
                <a:latin typeface="Arial" panose="020B0604020202020204" pitchFamily="34" charset="0"/>
              </a:rPr>
              <a:t>39-43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923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633441" y="2705725"/>
            <a:ext cx="331595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1</a:t>
            </a:r>
            <a:r>
              <a:rPr lang="en-GB" sz="1100" dirty="0"/>
              <a:t>  New C and N isotope data for southern African </a:t>
            </a:r>
            <a:r>
              <a:rPr lang="en-GB" sz="1100" dirty="0" err="1"/>
              <a:t>diamondites</a:t>
            </a:r>
            <a:r>
              <a:rPr lang="en-GB" sz="1100" dirty="0"/>
              <a:t> (red circles) and literature data (grey circles: </a:t>
            </a:r>
            <a:r>
              <a:rPr lang="en-GB" sz="1100" dirty="0" err="1"/>
              <a:t>Gautheron</a:t>
            </a:r>
            <a:r>
              <a:rPr lang="en-GB" sz="1100" dirty="0"/>
              <a:t> </a:t>
            </a:r>
            <a:r>
              <a:rPr lang="en-GB" sz="1100" i="1" dirty="0"/>
              <a:t>et al</a:t>
            </a:r>
            <a:r>
              <a:rPr lang="en-GB" sz="1100" dirty="0"/>
              <a:t>., 2005; Burgess </a:t>
            </a:r>
            <a:r>
              <a:rPr lang="en-GB" sz="1100" i="1" dirty="0"/>
              <a:t>et al</a:t>
            </a:r>
            <a:r>
              <a:rPr lang="en-GB" sz="1100" dirty="0"/>
              <a:t>., 1998)  Fields are shown for other </a:t>
            </a:r>
            <a:r>
              <a:rPr lang="en-GB" sz="1100" dirty="0" err="1"/>
              <a:t>diamondites</a:t>
            </a:r>
            <a:r>
              <a:rPr lang="en-GB" sz="1100" dirty="0"/>
              <a:t> (Mikhail </a:t>
            </a:r>
            <a:r>
              <a:rPr lang="en-GB" sz="1100" i="1" dirty="0"/>
              <a:t>et al</a:t>
            </a:r>
            <a:r>
              <a:rPr lang="en-GB" sz="1100" dirty="0"/>
              <a:t>., 2013), eclogitic monocrystalline diamonds from </a:t>
            </a:r>
            <a:r>
              <a:rPr lang="en-GB" sz="1100" dirty="0" err="1"/>
              <a:t>Jwaneng</a:t>
            </a:r>
            <a:r>
              <a:rPr lang="en-GB" sz="1100" dirty="0"/>
              <a:t> (</a:t>
            </a:r>
            <a:r>
              <a:rPr lang="en-GB" sz="1100" dirty="0" err="1"/>
              <a:t>Cartigny</a:t>
            </a:r>
            <a:r>
              <a:rPr lang="en-GB" sz="1100" dirty="0"/>
              <a:t> </a:t>
            </a:r>
            <a:r>
              <a:rPr lang="en-GB" sz="1100" i="1" dirty="0"/>
              <a:t>et al</a:t>
            </a:r>
            <a:r>
              <a:rPr lang="en-GB" sz="1100" dirty="0"/>
              <a:t>., 1998) and </a:t>
            </a:r>
            <a:r>
              <a:rPr lang="en-GB" sz="1100" dirty="0" err="1"/>
              <a:t>Orapa</a:t>
            </a:r>
            <a:r>
              <a:rPr lang="en-GB" sz="1100" dirty="0"/>
              <a:t> (</a:t>
            </a:r>
            <a:r>
              <a:rPr lang="en-GB" sz="1100" dirty="0" err="1"/>
              <a:t>Cartigny</a:t>
            </a:r>
            <a:r>
              <a:rPr lang="en-GB" sz="1100" dirty="0"/>
              <a:t> </a:t>
            </a:r>
            <a:r>
              <a:rPr lang="en-GB" sz="1100" i="1" dirty="0"/>
              <a:t>et al</a:t>
            </a:r>
            <a:r>
              <a:rPr lang="en-GB" sz="1100" dirty="0"/>
              <a:t>., 1999), the mean mantle and altered oceanic crustal material (</a:t>
            </a:r>
            <a:r>
              <a:rPr lang="en-GB" sz="1100" dirty="0" err="1"/>
              <a:t>Cartigny</a:t>
            </a:r>
            <a:r>
              <a:rPr lang="en-GB" sz="1100" dirty="0"/>
              <a:t> </a:t>
            </a:r>
            <a:r>
              <a:rPr lang="en-GB" sz="1100" i="1" dirty="0"/>
              <a:t>et al</a:t>
            </a:r>
            <a:r>
              <a:rPr lang="en-GB" sz="1100" dirty="0"/>
              <a:t>., 2014).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91A7A76-71DB-4885-8357-415BBE7EBC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335" y="1222111"/>
            <a:ext cx="6533348" cy="5102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</TotalTime>
  <Words>234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106</cp:revision>
  <dcterms:created xsi:type="dcterms:W3CDTF">2017-09-25T10:29:42Z</dcterms:created>
  <dcterms:modified xsi:type="dcterms:W3CDTF">2019-09-27T16:35:07Z</dcterms:modified>
</cp:coreProperties>
</file>