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3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Cartoon illustrating the model discussed in the text. Not to scale. 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4702" y="179388"/>
            <a:ext cx="4509327" cy="89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Mikhail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secretive mechanical exchange between mantle and crustal volatiles revealed by helium isotopes in </a:t>
            </a:r>
            <a:r>
              <a:rPr lang="en-US" altLang="en-US" sz="14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C-depleted diamonds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Mikhail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11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39-43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923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656812" y="3213556"/>
            <a:ext cx="331595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3</a:t>
            </a:r>
            <a:r>
              <a:rPr lang="en-GB" sz="1100" dirty="0"/>
              <a:t> Cartoon illustrating the model discussed in the text. Not to scale. </a:t>
            </a:r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7A3A5147-66D0-43BE-B19A-32C489BD19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931" y="1341160"/>
            <a:ext cx="7351892" cy="4606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96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106</cp:revision>
  <dcterms:created xsi:type="dcterms:W3CDTF">2017-09-25T10:29:42Z</dcterms:created>
  <dcterms:modified xsi:type="dcterms:W3CDTF">2019-09-27T16:35:50Z</dcterms:modified>
</cp:coreProperties>
</file>