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Coupled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Sm-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and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147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Sm-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plot showing the data obtained for Mount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Sones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orthogneiss (78285007) as well as the coupled evolution of μ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and ɛ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signatures for lithologies with various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Sm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/Nd ratios. Solid lines represent isochrons with respective ages indicated by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∆T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which means time after 4568 Ma. Dashed curves correspond to the coupled evolution of μ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and ɛ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signatures according to specific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147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Sm/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values that are indicated next to the curves (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i.e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0.14-0.19). Mount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Sones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μ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and ɛ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isotope signatures are compatible with a mafic source (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147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Sm/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= 0.17) that separated from a reservoir with a chondritic REE pattern ~150 Myr after Solar System formation (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i.e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~4400 Myr ago). Here we assume that the initial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ratio of the Earth is similar to that measured in the modern terrestrial mantle (μ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= 0), which is equivalent to the signature measured in enstatite chondrites from the EL sub-group (Boyet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2018).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Guitreau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Hadean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protocrust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reworking at the origin of the Archean Napier Complex (Antarctica)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Guitreau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7-11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43395" y="2282532"/>
            <a:ext cx="2942353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</a:t>
            </a:r>
            <a:r>
              <a:rPr lang="en-GB" sz="1100" dirty="0"/>
              <a:t> Coupled </a:t>
            </a:r>
            <a:r>
              <a:rPr lang="en-GB" sz="1100" baseline="30000" dirty="0"/>
              <a:t>146</a:t>
            </a:r>
            <a:r>
              <a:rPr lang="en-GB" sz="1100" dirty="0"/>
              <a:t>Sm-</a:t>
            </a:r>
            <a:r>
              <a:rPr lang="en-GB" sz="1100" baseline="30000" dirty="0"/>
              <a:t>142</a:t>
            </a:r>
            <a:r>
              <a:rPr lang="en-GB" sz="1100" dirty="0"/>
              <a:t>Nd and </a:t>
            </a:r>
            <a:r>
              <a:rPr lang="en-GB" sz="1100" baseline="30000" dirty="0"/>
              <a:t>147</a:t>
            </a:r>
            <a:r>
              <a:rPr lang="en-GB" sz="1100" dirty="0"/>
              <a:t>Sm-</a:t>
            </a:r>
            <a:r>
              <a:rPr lang="en-GB" sz="1100" baseline="30000" dirty="0"/>
              <a:t>143</a:t>
            </a:r>
            <a:r>
              <a:rPr lang="en-GB" sz="1100" dirty="0"/>
              <a:t>Nd plot showing the data obtained for Mount </a:t>
            </a:r>
            <a:r>
              <a:rPr lang="en-GB" sz="1100" dirty="0" err="1"/>
              <a:t>Sones</a:t>
            </a:r>
            <a:r>
              <a:rPr lang="en-GB" sz="1100" dirty="0"/>
              <a:t> orthogneiss (78285007) as well as the coupled evolution of μ</a:t>
            </a:r>
            <a:r>
              <a:rPr lang="en-GB" sz="1100" baseline="30000" dirty="0"/>
              <a:t>142</a:t>
            </a:r>
            <a:r>
              <a:rPr lang="en-GB" sz="1100" dirty="0"/>
              <a:t>Nd and ɛ</a:t>
            </a:r>
            <a:r>
              <a:rPr lang="en-GB" sz="1100" baseline="30000" dirty="0"/>
              <a:t>143</a:t>
            </a:r>
            <a:r>
              <a:rPr lang="en-GB" sz="1100" dirty="0"/>
              <a:t>Nd signatures for lithologies with various </a:t>
            </a:r>
            <a:r>
              <a:rPr lang="en-GB" sz="1100" dirty="0" err="1"/>
              <a:t>Sm</a:t>
            </a:r>
            <a:r>
              <a:rPr lang="en-GB" sz="1100" dirty="0"/>
              <a:t>/Nd ratios. Solid lines represent isochrons with respective ages indicated by </a:t>
            </a:r>
            <a:r>
              <a:rPr lang="en-GB" sz="1100" i="1" dirty="0"/>
              <a:t>∆T</a:t>
            </a:r>
            <a:r>
              <a:rPr lang="en-GB" sz="1100" dirty="0"/>
              <a:t>, which means time after 4568 Ma. Dashed curves correspond to the coupled evolution of μ</a:t>
            </a:r>
            <a:r>
              <a:rPr lang="en-GB" sz="1100" baseline="30000" dirty="0"/>
              <a:t>142</a:t>
            </a:r>
            <a:r>
              <a:rPr lang="en-GB" sz="1100" dirty="0"/>
              <a:t>Nd and ɛ</a:t>
            </a:r>
            <a:r>
              <a:rPr lang="en-GB" sz="1100" baseline="30000" dirty="0"/>
              <a:t>143</a:t>
            </a:r>
            <a:r>
              <a:rPr lang="en-GB" sz="1100" dirty="0"/>
              <a:t>Nd signatures according to specific </a:t>
            </a:r>
            <a:r>
              <a:rPr lang="en-GB" sz="1100" baseline="30000" dirty="0"/>
              <a:t>147</a:t>
            </a:r>
            <a:r>
              <a:rPr lang="en-GB" sz="1100" dirty="0"/>
              <a:t>Sm/</a:t>
            </a:r>
            <a:r>
              <a:rPr lang="en-GB" sz="1100" baseline="30000" dirty="0"/>
              <a:t>144</a:t>
            </a:r>
            <a:r>
              <a:rPr lang="en-GB" sz="1100" dirty="0"/>
              <a:t>Nd values that are indicated next to the curves (</a:t>
            </a:r>
            <a:r>
              <a:rPr lang="en-GB" sz="1100" i="1" dirty="0"/>
              <a:t>i.e</a:t>
            </a:r>
            <a:r>
              <a:rPr lang="en-GB" sz="1100" dirty="0"/>
              <a:t>. 0.14-0.19). Mount </a:t>
            </a:r>
            <a:r>
              <a:rPr lang="en-GB" sz="1100" dirty="0" err="1"/>
              <a:t>Sones</a:t>
            </a:r>
            <a:r>
              <a:rPr lang="en-GB" sz="1100" dirty="0"/>
              <a:t> μ</a:t>
            </a:r>
            <a:r>
              <a:rPr lang="en-GB" sz="1100" baseline="30000" dirty="0"/>
              <a:t>142</a:t>
            </a:r>
            <a:r>
              <a:rPr lang="en-GB" sz="1100" dirty="0"/>
              <a:t>Nd and ɛ</a:t>
            </a:r>
            <a:r>
              <a:rPr lang="en-GB" sz="1100" baseline="30000" dirty="0"/>
              <a:t>143</a:t>
            </a:r>
            <a:r>
              <a:rPr lang="en-GB" sz="1100" dirty="0"/>
              <a:t>Nd isotope signatures are …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2FC436-B1C5-4E8D-A53F-2A74A29B7C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34" y="1211095"/>
            <a:ext cx="5735371" cy="487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349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114</cp:revision>
  <dcterms:created xsi:type="dcterms:W3CDTF">2017-09-25T10:29:42Z</dcterms:created>
  <dcterms:modified xsi:type="dcterms:W3CDTF">2019-10-24T09:55:48Z</dcterms:modified>
</cp:coreProperties>
</file>