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Sphalerite samples from West Hayden, Hendrickson, and Edgerton orebodies.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Coloured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photographs are shown with three growth stages of A (early), B (middle), and C (late) following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McLimans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et al.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(1980). The rock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colour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grayscale profile was measured along the traverse (green) in grayscale images. Length of the black bar is 2 cm. Samples from Hendrickson and Edgerton orebodies share the same scale.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053" y="179388"/>
            <a:ext cx="4115976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and Barnes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Orbitally</a:t>
            </a: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forced sphalerite growth in the Upper Mississippi Valley District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Li and Barnes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12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>
                <a:latin typeface="Arial" panose="020B0604020202020204" pitchFamily="34" charset="0"/>
              </a:rPr>
              <a:t>18-22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929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741943" y="2621086"/>
            <a:ext cx="294123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1</a:t>
            </a:r>
            <a:r>
              <a:rPr lang="en-US" sz="1100" dirty="0"/>
              <a:t> Sphalerite samples from West Hayden, Hendrickson, and Edgerton orebodies. </a:t>
            </a:r>
            <a:r>
              <a:rPr lang="en-US" sz="1100" dirty="0" err="1"/>
              <a:t>Coloured</a:t>
            </a:r>
            <a:r>
              <a:rPr lang="en-US" sz="1100" dirty="0"/>
              <a:t> photographs are shown with three growth stages of A (early), B (middle), and C (late) following </a:t>
            </a:r>
            <a:r>
              <a:rPr lang="en-US" sz="1100" dirty="0" err="1"/>
              <a:t>McLimans</a:t>
            </a:r>
            <a:r>
              <a:rPr lang="en-US" sz="1100" i="1" dirty="0"/>
              <a:t> et al.</a:t>
            </a:r>
            <a:r>
              <a:rPr lang="en-US" sz="1100" dirty="0"/>
              <a:t> (1980). The rock </a:t>
            </a:r>
            <a:r>
              <a:rPr lang="en-US" sz="1100" dirty="0" err="1"/>
              <a:t>colour</a:t>
            </a:r>
            <a:r>
              <a:rPr lang="en-US" sz="1100" dirty="0"/>
              <a:t> grayscale profile was measured along the traverse (green) in grayscale images. Length of the black bar is 2 cm. Samples from Hendrickson and Edgerton orebodies share the same scale.</a:t>
            </a:r>
            <a:endParaRPr lang="en-GB" sz="1100" dirty="0"/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7571C04-5CD9-4832-A09B-56686B87E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63" y="1124043"/>
            <a:ext cx="5769590" cy="51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220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115</cp:revision>
  <dcterms:created xsi:type="dcterms:W3CDTF">2017-09-25T10:29:42Z</dcterms:created>
  <dcterms:modified xsi:type="dcterms:W3CDTF">2019-11-13T22:45:08Z</dcterms:modified>
</cp:coreProperties>
</file>