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US"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dirty="0"/>
                  <a:t>2π MTM power spectrum (thin black) and periodogram (gray) of the grayscale series shown with robust red-noise models. The red-noise fit to the spectrum is based on the best fit to the log power of the 20 % median smoothed spectrum (dashed pink). The 90 % (solid red), 95 % (dashed red), 99 % (blue dashed line), and 99.9 % (dot green) confidence limits are shown. Cycle wavelengths are also marked.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 and Barnes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Orbitally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forced sphalerite growth in the Upper Mississippi Valley District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 and Barnes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18-22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41943" y="2621086"/>
            <a:ext cx="294123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2π MTM power spectrum (thin black) and periodogram (gray) of the grayscale series shown with robust red-noise models. The red-noise fit to the spectrum is based on the best fit to the log power of the 20 % median smoothed spectrum (dashed pink). The 90 % (solid red), 95 % (dashed red), 99 % (blue dashed line), and 99.9 % (dot green) confidence limits are shown. Cycle wavelengths are also marked. </a:t>
            </a:r>
            <a:endParaRPr lang="en-GB" sz="1100" dirty="0"/>
          </a:p>
        </p:txBody>
      </p:sp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5141F417-475F-432E-B9AB-1E894D8A3B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55" y="1141592"/>
            <a:ext cx="7900679" cy="517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238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117</cp:revision>
  <dcterms:created xsi:type="dcterms:W3CDTF">2017-09-25T10:29:42Z</dcterms:created>
  <dcterms:modified xsi:type="dcterms:W3CDTF">2019-11-13T22:45:54Z</dcterms:modified>
</cp:coreProperties>
</file>