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5" d="100"/>
          <a:sy n="75" d="100"/>
        </p:scale>
        <p:origin x="977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US" sz="1200" b="1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dirty="0"/>
                  <a:t>Cathodoluminescence images of zircon from the Acasta Gneiss Complex samples showing </a:t>
                </a:r>
                <a:r>
                  <a:rPr lang="en-US" dirty="0" err="1"/>
                  <a:t>analysed</a:t>
                </a:r>
                <a:r>
                  <a:rPr lang="en-US" dirty="0"/>
                  <a:t> biotite inclusions. The δ</a:t>
                </a:r>
                <a:r>
                  <a:rPr lang="en-US" baseline="30000" dirty="0"/>
                  <a:t>11</a:t>
                </a:r>
                <a:r>
                  <a:rPr lang="en-US" dirty="0"/>
                  <a:t>B values of biotite (in ‰) and the </a:t>
                </a:r>
                <a:r>
                  <a:rPr lang="en-US" baseline="30000" dirty="0"/>
                  <a:t>207</a:t>
                </a:r>
                <a:r>
                  <a:rPr lang="en-US" dirty="0"/>
                  <a:t>Pb/</a:t>
                </a:r>
                <a:r>
                  <a:rPr lang="en-US" baseline="30000" dirty="0"/>
                  <a:t>206</a:t>
                </a:r>
                <a:r>
                  <a:rPr lang="en-US" dirty="0"/>
                  <a:t>Pb age of the surrounding zircon (minimum inclusion age) are shown. Analytical spots are to scale; asterisk marks &gt;10 % discordance; scale bars are 50 </a:t>
                </a:r>
                <a:r>
                  <a:rPr lang="en-US" dirty="0" err="1"/>
                  <a:t>μm</a:t>
                </a:r>
                <a:r>
                  <a:rPr lang="en-US" dirty="0"/>
                  <a:t>. Data are in Table S-9.</a:t>
                </a:r>
                <a:endParaRPr lang="en-US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Archean continental crust constrained by boron isotopes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 and Barnes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23-26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930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378162" y="2724533"/>
            <a:ext cx="29412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4 </a:t>
            </a:r>
            <a:r>
              <a:rPr lang="en-US" sz="1100" dirty="0"/>
              <a:t>Cathodoluminescence images of zircon from the Acasta Gneiss Complex samples showing </a:t>
            </a:r>
            <a:r>
              <a:rPr lang="en-US" sz="1100" dirty="0" err="1"/>
              <a:t>analysed</a:t>
            </a:r>
            <a:r>
              <a:rPr lang="en-US" sz="1100" dirty="0"/>
              <a:t> biotite inclusions. The δ</a:t>
            </a:r>
            <a:r>
              <a:rPr lang="en-US" sz="1100" baseline="30000" dirty="0"/>
              <a:t>11</a:t>
            </a:r>
            <a:r>
              <a:rPr lang="en-US" sz="1100" dirty="0"/>
              <a:t>B values of biotite (in ‰) and the </a:t>
            </a:r>
            <a:r>
              <a:rPr lang="en-US" sz="1100" baseline="30000" dirty="0"/>
              <a:t>207</a:t>
            </a:r>
            <a:r>
              <a:rPr lang="en-US" sz="1100" dirty="0"/>
              <a:t>Pb/</a:t>
            </a:r>
            <a:r>
              <a:rPr lang="en-US" sz="1100" baseline="30000" dirty="0"/>
              <a:t>206</a:t>
            </a:r>
            <a:r>
              <a:rPr lang="en-US" sz="1100" dirty="0"/>
              <a:t>Pb age of the surrounding zircon (minimum inclusion age) are shown. Analytical spots are to scale; asterisk marks &gt;10 % discordance; scale bars are 50 </a:t>
            </a:r>
            <a:r>
              <a:rPr lang="en-US" sz="1100" dirty="0" err="1"/>
              <a:t>μm</a:t>
            </a:r>
            <a:r>
              <a:rPr lang="en-US" sz="1100" dirty="0"/>
              <a:t>. Data are in Table S-9.</a:t>
            </a:r>
            <a:endParaRPr lang="en-GB" sz="1100" dirty="0"/>
          </a:p>
        </p:txBody>
      </p:sp>
      <p:pic>
        <p:nvPicPr>
          <p:cNvPr id="23" name="Picture 22" descr="A picture containing animal, photo, black, white&#10;&#10;Description automatically generated">
            <a:extLst>
              <a:ext uri="{FF2B5EF4-FFF2-40B4-BE49-F238E27FC236}">
                <a16:creationId xmlns:a16="http://schemas.microsoft.com/office/drawing/2014/main" id="{27C505C3-B6A6-4864-AEC4-7FA8CFD09C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442" y="872848"/>
            <a:ext cx="5658770" cy="497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194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121</cp:revision>
  <dcterms:created xsi:type="dcterms:W3CDTF">2017-09-25T10:29:42Z</dcterms:created>
  <dcterms:modified xsi:type="dcterms:W3CDTF">2019-11-12T10:07:35Z</dcterms:modified>
</cp:coreProperties>
</file>