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Scanning electron microscopy (SEM) images of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GR_SW2 starting material,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SW2 culture suspension with GR,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b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c,d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TIE-1 culture suspension with GR after 13 days cultivation. All scale bars in figures are 1 μm. The green hexagons are GR. The red arrows point to the cells.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440" y="179388"/>
            <a:ext cx="403558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 of green rust by anoxygenic phototrophic Fe(II)-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oxidising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Han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52-57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29182"/>
            <a:ext cx="29412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Scanning electron microscopy (SEM) images of </a:t>
            </a:r>
            <a:r>
              <a:rPr lang="en-US" sz="1100" b="1" dirty="0"/>
              <a:t>(a)</a:t>
            </a:r>
            <a:r>
              <a:rPr lang="en-US" sz="1100" dirty="0"/>
              <a:t> GR_SW2 starting material, </a:t>
            </a:r>
            <a:r>
              <a:rPr lang="en-US" sz="1100" b="1" dirty="0"/>
              <a:t>(b)</a:t>
            </a:r>
            <a:r>
              <a:rPr lang="en-US" sz="1100" dirty="0"/>
              <a:t> SW2 culture suspension with GR, and </a:t>
            </a:r>
            <a:r>
              <a:rPr lang="en-US" sz="1100" b="1" dirty="0"/>
              <a:t>(</a:t>
            </a:r>
            <a:r>
              <a:rPr lang="en-US" sz="1100" b="1" dirty="0" err="1"/>
              <a:t>c,d</a:t>
            </a:r>
            <a:r>
              <a:rPr lang="en-US" sz="1100" b="1" dirty="0"/>
              <a:t>) </a:t>
            </a:r>
            <a:r>
              <a:rPr lang="en-US" sz="1100" dirty="0"/>
              <a:t>TIE-1 culture suspension with GR after 13 days cultivation. All scale bars in figures are 1 μm. The green hexagons are GR. The red arrows point to the cells.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63400F-87A1-433A-B1C3-77C7645FE0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47" y="1092742"/>
            <a:ext cx="6239986" cy="495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196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134</cp:revision>
  <dcterms:created xsi:type="dcterms:W3CDTF">2017-09-25T10:29:42Z</dcterms:created>
  <dcterms:modified xsi:type="dcterms:W3CDTF">2020-01-28T14:33:14Z</dcterms:modified>
</cp:coreProperties>
</file>