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Cartoon of continental crust evolution, from TTG (blue) and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sanukitoid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(pink) in the Archean towards typical arc magma (green) in Proterozoic and Phanerozoic, plus samples studied in this contribution.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9648" y="179388"/>
            <a:ext cx="3784382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Bruand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Accessory mineral constraints on crustal evolution: elemental fingerprints for magma discrimination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Bruand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7-12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2697385" y="5629731"/>
            <a:ext cx="73088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Cartoon of continental crust evolution, from TTG (blue) and </a:t>
            </a:r>
            <a:r>
              <a:rPr lang="en-GB" sz="1100" dirty="0" err="1"/>
              <a:t>sanukitoid</a:t>
            </a:r>
            <a:r>
              <a:rPr lang="en-GB" sz="1100" dirty="0"/>
              <a:t> (pink) in the Archean towards typical arc magma (green) in Proterozoic and Phanerozoic, plus samples studied in this contribution.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CDF3422F-4D31-43E8-9639-C56F103EC2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7" y="1022048"/>
            <a:ext cx="9985648" cy="450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141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136</cp:revision>
  <dcterms:created xsi:type="dcterms:W3CDTF">2017-09-25T10:29:42Z</dcterms:created>
  <dcterms:modified xsi:type="dcterms:W3CDTF">2020-02-19T13:31:24Z</dcterms:modified>
</cp:coreProperties>
</file>