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compilation of DESI, Raman and correlation maps for selected alkylpyridine homologues.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(a-c)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DESI intensity maps for mass 136.11205, 178.15891 and 220.20580, respectively. Highest normalised intensity is 2.17 x 10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-3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5.44 x 10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2.58 x 10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-3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respectively.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(d)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schematic outlining the criteria for the generation of DESI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vs.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Raman correlation maps.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(e-g)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Correlation maps showing the similarity between a given DESI and high topography (HT) Raman map.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(h)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Raman intensity map focused on high topography, for the interlayer/adsorbed water band (3000-3800 cm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(i-k)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Correlation maps showing the similarity between a given DESI and low topography (LT) Raman map.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(l)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for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except focused on low topography. Note that for the correlation maps a partially transparent white mask has been used to highlight the high topography (top 40 µm) or low topography (below top 40 µm).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521" y="179388"/>
            <a:ext cx="422650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Potiszil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of meteoritic free organic matter by fluid transport and adsorption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Potiszil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30-35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2010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41540" y="1996818"/>
            <a:ext cx="328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3 </a:t>
            </a:r>
            <a:r>
              <a:rPr lang="en-GB" sz="1100" dirty="0"/>
              <a:t>A compilation of DESI, Raman and correlation maps for selected alkylpyridine homologues. </a:t>
            </a:r>
            <a:r>
              <a:rPr lang="en-GB" sz="1100" b="1" dirty="0"/>
              <a:t>(a-c) </a:t>
            </a:r>
            <a:r>
              <a:rPr lang="en-GB" sz="1100" dirty="0"/>
              <a:t>DESI intensity maps for mass 136.11205, 178.15891 and 220.20580, respectively. Highest normalised intensity is 2.17 x 10</a:t>
            </a:r>
            <a:r>
              <a:rPr lang="en-GB" sz="1100" baseline="30000" dirty="0"/>
              <a:t>-3</a:t>
            </a:r>
            <a:r>
              <a:rPr lang="en-GB" sz="1100" dirty="0"/>
              <a:t>, 5.44 x 10</a:t>
            </a:r>
            <a:r>
              <a:rPr lang="en-GB" sz="1100" baseline="30000" dirty="0"/>
              <a:t>-2</a:t>
            </a:r>
            <a:r>
              <a:rPr lang="en-GB" sz="1100" dirty="0"/>
              <a:t> and 2.58 x 10</a:t>
            </a:r>
            <a:r>
              <a:rPr lang="en-GB" sz="1100" baseline="30000" dirty="0"/>
              <a:t>-3</a:t>
            </a:r>
            <a:r>
              <a:rPr lang="en-GB" sz="1100" dirty="0"/>
              <a:t>, respectively.</a:t>
            </a:r>
            <a:r>
              <a:rPr lang="en-GB" sz="1100" b="1" dirty="0"/>
              <a:t> (d)</a:t>
            </a:r>
            <a:r>
              <a:rPr lang="en-GB" sz="1100" dirty="0"/>
              <a:t> A schematic outlining the criteria for the generation of DESI </a:t>
            </a:r>
            <a:r>
              <a:rPr lang="en-GB" sz="1100" i="1" dirty="0"/>
              <a:t>vs.</a:t>
            </a:r>
            <a:r>
              <a:rPr lang="en-GB" sz="1100" dirty="0"/>
              <a:t> Raman correlation maps. </a:t>
            </a:r>
            <a:r>
              <a:rPr lang="en-GB" sz="1100" b="1" dirty="0"/>
              <a:t>(e-g)</a:t>
            </a:r>
            <a:r>
              <a:rPr lang="en-GB" sz="1100" dirty="0"/>
              <a:t> Correlation maps showing the similarity between a given DESI and high topography (HT) Raman map. </a:t>
            </a:r>
            <a:r>
              <a:rPr lang="en-GB" sz="1100" b="1" dirty="0"/>
              <a:t>(h)</a:t>
            </a:r>
            <a:r>
              <a:rPr lang="en-GB" sz="1100" dirty="0"/>
              <a:t> A Raman intensity map focused on high topography, for the interlayer/adsorbed water band (3000-3800 cm</a:t>
            </a:r>
            <a:r>
              <a:rPr lang="en-GB" sz="1100" baseline="30000" dirty="0"/>
              <a:t>-1</a:t>
            </a:r>
            <a:r>
              <a:rPr lang="en-GB" sz="1100" dirty="0"/>
              <a:t>). </a:t>
            </a:r>
            <a:r>
              <a:rPr lang="en-GB" sz="1100" b="1" dirty="0"/>
              <a:t>(i-k)</a:t>
            </a:r>
            <a:r>
              <a:rPr lang="en-GB" sz="1100" dirty="0"/>
              <a:t> Correlation maps showing the similarity between a given DESI and low topography (LT) Raman map. </a:t>
            </a:r>
            <a:r>
              <a:rPr lang="en-GB" sz="1100" b="1" dirty="0"/>
              <a:t>(l)</a:t>
            </a:r>
            <a:r>
              <a:rPr lang="en-GB" sz="1100" dirty="0"/>
              <a:t> As for </a:t>
            </a:r>
            <a:r>
              <a:rPr lang="en-GB" sz="1100" b="1" dirty="0"/>
              <a:t>h</a:t>
            </a:r>
            <a:r>
              <a:rPr lang="en-GB" sz="1100" dirty="0"/>
              <a:t> except focused on low topography. Note that for the correlation maps a partially transparent white mask has been used to highlight the high topography (top 40 µm) or low topography (below top 40 µm).</a:t>
            </a:r>
          </a:p>
        </p:txBody>
      </p:sp>
      <p:pic>
        <p:nvPicPr>
          <p:cNvPr id="14" name="Picture 13" descr="A picture containing room&#10;&#10;Description automatically generated">
            <a:extLst>
              <a:ext uri="{FF2B5EF4-FFF2-40B4-BE49-F238E27FC236}">
                <a16:creationId xmlns:a16="http://schemas.microsoft.com/office/drawing/2014/main" id="{D79274F3-7321-4F30-B9B1-F8F289984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7" y="602887"/>
            <a:ext cx="4483382" cy="56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418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143</cp:revision>
  <dcterms:created xsi:type="dcterms:W3CDTF">2017-09-25T10:29:42Z</dcterms:created>
  <dcterms:modified xsi:type="dcterms:W3CDTF">2020-03-12T11:43:37Z</dcterms:modified>
</cp:coreProperties>
</file>