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Calculated relative fractions (%) of ice meltwater, precipitation, and groundwater to the total streamflow of rivers Indus, Ganges, Brahmaputra, Salween, Mekong and Yangtze in pre-monsoon (triangles), monsoon (circles) and post-monsoon (stars). The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colour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represents elevation in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metres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a.m.s.l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7086" y="179388"/>
            <a:ext cx="4316943" cy="89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Boral and Sen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Tracing ‘Third Pole’ ice meltwater contribution to the Himalayan rivers using oxygen and hydrogen isotopes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Boral and Sen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13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48-53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2013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87877" y="2875002"/>
            <a:ext cx="320981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3 </a:t>
            </a:r>
            <a:r>
              <a:rPr lang="en-US" sz="1100" dirty="0"/>
              <a:t>Calculated relative fractions (%) of ice meltwater, precipitation, and groundwater to the total streamflow of rivers Indus, Ganges, Brahmaputra, Salween, Mekong and Yangtze in pre-monsoon (triangles), monsoon (circles) and post-monsoon (stars). The </a:t>
            </a:r>
            <a:r>
              <a:rPr lang="en-US" sz="1100" dirty="0" err="1"/>
              <a:t>colour</a:t>
            </a:r>
            <a:r>
              <a:rPr lang="en-US" sz="1100" dirty="0"/>
              <a:t> represents elevation in </a:t>
            </a:r>
            <a:r>
              <a:rPr lang="en-US" sz="1100" dirty="0" err="1"/>
              <a:t>metres</a:t>
            </a:r>
            <a:r>
              <a:rPr lang="en-US" sz="1100" dirty="0"/>
              <a:t> </a:t>
            </a:r>
            <a:r>
              <a:rPr lang="en-US" sz="1100" dirty="0" err="1"/>
              <a:t>a.m.s.l</a:t>
            </a:r>
            <a:r>
              <a:rPr lang="en-US" sz="1100"/>
              <a:t>.</a:t>
            </a:r>
            <a:endParaRPr lang="en-GB" sz="1100" dirty="0"/>
          </a:p>
        </p:txBody>
      </p:sp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D21247A1-40AA-46CD-BDB2-D33F0CDFBD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891" y="375457"/>
            <a:ext cx="3209810" cy="588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2051</TotalTime>
  <Words>182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146</cp:revision>
  <dcterms:created xsi:type="dcterms:W3CDTF">2017-09-25T10:29:42Z</dcterms:created>
  <dcterms:modified xsi:type="dcterms:W3CDTF">2020-04-01T08:07:57Z</dcterms:modified>
</cp:coreProperties>
</file>