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82" d="100"/>
          <a:sy n="82" d="100"/>
        </p:scale>
        <p:origin x="6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fr-FR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fr-FR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fr-FR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Copper content </a:t>
                </a:r>
                <a:r>
                  <a:rPr lang="fr-FR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fr-FR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l-GR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65</a:t>
                </a:r>
                <a:r>
                  <a:rPr lang="fr-FR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Cu in </a:t>
                </a:r>
                <a:r>
                  <a:rPr lang="fr-FR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trinitite</a:t>
                </a:r>
                <a:r>
                  <a:rPr lang="fr-FR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Bulk silicate Earth (BSE) estimate from Savage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(2015</a:t>
                </a:r>
                <a:r>
                  <a:rPr lang="en-US"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086" y="179388"/>
            <a:ext cx="431694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Moderately volatile element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high temperature determined from nuclear detonation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Day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>
                <a:latin typeface="Arial" panose="020B0604020202020204" pitchFamily="34" charset="0"/>
              </a:rPr>
              <a:t>54-60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2014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37635" y="2998113"/>
            <a:ext cx="320981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/>
              <a:t>Figure 1</a:t>
            </a:r>
            <a:r>
              <a:rPr lang="fr-FR" sz="1100" b="1" i="1" dirty="0"/>
              <a:t> </a:t>
            </a:r>
            <a:r>
              <a:rPr lang="fr-FR" sz="1100" dirty="0"/>
              <a:t>Copper content </a:t>
            </a:r>
            <a:r>
              <a:rPr lang="fr-FR" sz="1100" i="1" dirty="0"/>
              <a:t>versus</a:t>
            </a:r>
            <a:r>
              <a:rPr lang="fr-FR" sz="1100" dirty="0"/>
              <a:t> </a:t>
            </a:r>
            <a:r>
              <a:rPr lang="el-GR" sz="1100" dirty="0"/>
              <a:t>δ</a:t>
            </a:r>
            <a:r>
              <a:rPr lang="fr-FR" sz="1100" baseline="30000" dirty="0"/>
              <a:t>65</a:t>
            </a:r>
            <a:r>
              <a:rPr lang="fr-FR" sz="1100" dirty="0"/>
              <a:t>Cu in </a:t>
            </a:r>
            <a:r>
              <a:rPr lang="fr-FR" sz="1100" dirty="0" err="1"/>
              <a:t>trinitite</a:t>
            </a:r>
            <a:r>
              <a:rPr lang="fr-FR" sz="1100" dirty="0"/>
              <a:t>. </a:t>
            </a:r>
            <a:r>
              <a:rPr lang="en-GB" sz="1100" dirty="0"/>
              <a:t>Bulk silicate Earth (BSE) estimate from Savage </a:t>
            </a:r>
            <a:r>
              <a:rPr lang="en-GB" sz="1100" i="1" dirty="0"/>
              <a:t>et al. </a:t>
            </a:r>
            <a:r>
              <a:rPr lang="en-US" sz="1100" dirty="0"/>
              <a:t>(2015).</a:t>
            </a:r>
            <a:endParaRPr lang="en-GB" sz="1100" dirty="0"/>
          </a:p>
        </p:txBody>
      </p:sp>
      <p:pic>
        <p:nvPicPr>
          <p:cNvPr id="6" name="Picture 5" descr="A screenshot of a map&#10;&#10;Description automatically generated">
            <a:extLst>
              <a:ext uri="{FF2B5EF4-FFF2-40B4-BE49-F238E27FC236}">
                <a16:creationId xmlns:a16="http://schemas.microsoft.com/office/drawing/2014/main" id="{F56290A7-54E9-4A2A-B6D5-11E1C1A978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7" y="1012825"/>
            <a:ext cx="7143018" cy="50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110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150</cp:revision>
  <dcterms:created xsi:type="dcterms:W3CDTF">2017-09-25T10:29:42Z</dcterms:created>
  <dcterms:modified xsi:type="dcterms:W3CDTF">2020-04-15T20:54:04Z</dcterms:modified>
</cp:coreProperties>
</file>